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8247-031F-427C-BF5D-9118BF5B714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1D63-6C3B-4169-A604-0FF26411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9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8247-031F-427C-BF5D-9118BF5B714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1D63-6C3B-4169-A604-0FF26411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5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8247-031F-427C-BF5D-9118BF5B714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1D63-6C3B-4169-A604-0FF26411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0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8247-031F-427C-BF5D-9118BF5B714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1D63-6C3B-4169-A604-0FF26411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5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8247-031F-427C-BF5D-9118BF5B714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1D63-6C3B-4169-A604-0FF26411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7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8247-031F-427C-BF5D-9118BF5B714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1D63-6C3B-4169-A604-0FF26411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2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8247-031F-427C-BF5D-9118BF5B714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1D63-6C3B-4169-A604-0FF26411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3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8247-031F-427C-BF5D-9118BF5B714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1D63-6C3B-4169-A604-0FF26411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90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8247-031F-427C-BF5D-9118BF5B714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1D63-6C3B-4169-A604-0FF26411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12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8247-031F-427C-BF5D-9118BF5B714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1D63-6C3B-4169-A604-0FF26411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4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C8247-031F-427C-BF5D-9118BF5B714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F1D63-6C3B-4169-A604-0FF26411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8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C8247-031F-427C-BF5D-9118BF5B714B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F1D63-6C3B-4169-A604-0FF2641146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8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4000"/>
            <a:lum/>
          </a:blip>
          <a:srcRect/>
          <a:stretch>
            <a:fillRect l="-32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:\14. Communications\Logos\USAID logos\Horizontal_RGB_294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30" y="5563957"/>
            <a:ext cx="2704419" cy="118130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8"/>
          <p:cNvSpPr txBox="1">
            <a:spLocks/>
          </p:cNvSpPr>
          <p:nvPr/>
        </p:nvSpPr>
        <p:spPr>
          <a:xfrm>
            <a:off x="1971160" y="1878680"/>
            <a:ext cx="5622521" cy="792827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500" dirty="0" smtClean="0"/>
              <a:t>DETAIL WHAT THE CERTIFICATE IS BEING PRESENTED FOR</a:t>
            </a:r>
            <a:endParaRPr lang="en-US" sz="1500" dirty="0"/>
          </a:p>
        </p:txBody>
      </p:sp>
      <p:sp>
        <p:nvSpPr>
          <p:cNvPr id="8" name="Text Placeholder 7"/>
          <p:cNvSpPr txBox="1">
            <a:spLocks/>
          </p:cNvSpPr>
          <p:nvPr/>
        </p:nvSpPr>
        <p:spPr>
          <a:xfrm>
            <a:off x="3074932" y="3027913"/>
            <a:ext cx="4437698" cy="7907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NAME</a:t>
            </a:r>
            <a:endParaRPr lang="en-US" sz="3600" dirty="0">
              <a:latin typeface="Cambria" panose="02040503050406030204" pitchFamily="18" charset="0"/>
            </a:endParaRPr>
          </a:p>
        </p:txBody>
      </p:sp>
      <p:sp>
        <p:nvSpPr>
          <p:cNvPr id="9" name="Text Placeholder 5"/>
          <p:cNvSpPr txBox="1">
            <a:spLocks/>
          </p:cNvSpPr>
          <p:nvPr/>
        </p:nvSpPr>
        <p:spPr>
          <a:xfrm>
            <a:off x="3825933" y="5467517"/>
            <a:ext cx="5212080" cy="192881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100" smtClean="0"/>
              <a:t>NAME OF SIGNATURE ABOVE, TITLE OF SIGNATORY </a:t>
            </a:r>
            <a:endParaRPr lang="en-US" sz="21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344193" y="5268191"/>
            <a:ext cx="45138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4"/>
          <p:cNvSpPr txBox="1">
            <a:spLocks/>
          </p:cNvSpPr>
          <p:nvPr/>
        </p:nvSpPr>
        <p:spPr>
          <a:xfrm>
            <a:off x="3978163" y="3940534"/>
            <a:ext cx="1608512" cy="2579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dirty="0"/>
              <a:t>Awarded: </a:t>
            </a:r>
            <a:r>
              <a:rPr lang="en-US" sz="1200" dirty="0" smtClean="0"/>
              <a:t>DATE</a:t>
            </a:r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968" y="5563957"/>
            <a:ext cx="1326530" cy="10174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03" y="229824"/>
            <a:ext cx="4792162" cy="123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95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20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Kolins</dc:creator>
  <cp:lastModifiedBy>Caroline Kolins</cp:lastModifiedBy>
  <cp:revision>11</cp:revision>
  <cp:lastPrinted>2019-01-29T20:34:06Z</cp:lastPrinted>
  <dcterms:created xsi:type="dcterms:W3CDTF">2018-04-25T21:45:17Z</dcterms:created>
  <dcterms:modified xsi:type="dcterms:W3CDTF">2019-01-29T20:34:09Z</dcterms:modified>
</cp:coreProperties>
</file>