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1"/>
    <p:sldMasterId id="2147483686" r:id="rId2"/>
    <p:sldMasterId id="2147483706" r:id="rId3"/>
    <p:sldMasterId id="2147483701" r:id="rId4"/>
  </p:sldMasterIdLst>
  <p:notesMasterIdLst>
    <p:notesMasterId r:id="rId8"/>
  </p:notesMasterIdLst>
  <p:handoutMasterIdLst>
    <p:handoutMasterId r:id="rId9"/>
  </p:handoutMasterIdLst>
  <p:sldIdLst>
    <p:sldId id="390" r:id="rId5"/>
    <p:sldId id="393" r:id="rId6"/>
    <p:sldId id="288" r:id="rId7"/>
  </p:sldIdLst>
  <p:sldSz cx="9144000" cy="6858000" type="screen4x3"/>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p15:clr>
            <a:srgbClr val="A4A3A4"/>
          </p15:clr>
        </p15:guide>
        <p15:guide id="2" pos="218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8B47"/>
    <a:srgbClr val="D37D28"/>
    <a:srgbClr val="510A88"/>
    <a:srgbClr val="6600FF"/>
    <a:srgbClr val="94A545"/>
    <a:srgbClr val="4799B5"/>
    <a:srgbClr val="000000"/>
    <a:srgbClr val="3C7E94"/>
    <a:srgbClr val="BA6324"/>
    <a:srgbClr val="788D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7" autoAdjust="0"/>
    <p:restoredTop sz="93333" autoAdjust="0"/>
  </p:normalViewPr>
  <p:slideViewPr>
    <p:cSldViewPr snapToGrid="0" showGuides="1">
      <p:cViewPr varScale="1">
        <p:scale>
          <a:sx n="110" d="100"/>
          <a:sy n="110" d="100"/>
        </p:scale>
        <p:origin x="916" y="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snapToGrid="0">
      <p:cViewPr varScale="1">
        <p:scale>
          <a:sx n="51" d="100"/>
          <a:sy n="51" d="100"/>
        </p:scale>
        <p:origin x="-1446" y="-10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sz="quarter" idx="1"/>
          </p:nvPr>
        </p:nvSpPr>
        <p:spPr>
          <a:xfrm>
            <a:off x="3936768" y="0"/>
            <a:ext cx="3011699" cy="461804"/>
          </a:xfrm>
          <a:prstGeom prst="rect">
            <a:avLst/>
          </a:prstGeom>
        </p:spPr>
        <p:txBody>
          <a:bodyPr vert="horz" lIns="92492" tIns="46246" rIns="92492" bIns="46246" rtlCol="0"/>
          <a:lstStyle>
            <a:lvl1pPr algn="r">
              <a:defRPr sz="1200"/>
            </a:lvl1pPr>
          </a:lstStyle>
          <a:p>
            <a:fld id="{67F5253C-9A75-AF46-ACEE-EAEE5B05D801}" type="datetimeFigureOut">
              <a:rPr lang="en-US" smtClean="0"/>
              <a:pPr/>
              <a:t>3/30/2017</a:t>
            </a:fld>
            <a:endParaRPr lang="en-US"/>
          </a:p>
        </p:txBody>
      </p:sp>
      <p:sp>
        <p:nvSpPr>
          <p:cNvPr id="4" name="Footer Placeholder 3"/>
          <p:cNvSpPr>
            <a:spLocks noGrp="1"/>
          </p:cNvSpPr>
          <p:nvPr>
            <p:ph type="ftr" sz="quarter" idx="2"/>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lIns="92492" tIns="46246" rIns="92492" bIns="46246" rtlCol="0" anchor="b"/>
          <a:lstStyle>
            <a:lvl1pPr algn="r">
              <a:defRPr sz="1200"/>
            </a:lvl1pPr>
          </a:lstStyle>
          <a:p>
            <a:fld id="{D1A940B9-CD79-EF4A-961D-7F81D59A9659}" type="slidenum">
              <a:rPr lang="en-US" smtClean="0"/>
              <a:pPr/>
              <a:t>‹#›</a:t>
            </a:fld>
            <a:endParaRPr lang="en-US"/>
          </a:p>
        </p:txBody>
      </p:sp>
    </p:spTree>
    <p:extLst>
      <p:ext uri="{BB962C8B-B14F-4D97-AF65-F5344CB8AC3E}">
        <p14:creationId xmlns:p14="http://schemas.microsoft.com/office/powerpoint/2010/main" val="7116193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6B0B5A0C-4C94-FA4D-AE3B-06DAC0064AF4}" type="datetimeFigureOut">
              <a:rPr lang="en-US" smtClean="0"/>
              <a:pPr/>
              <a:t>3/30/2017</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DD154D62-D7A5-D248-8B93-7A8623E1000B}" type="slidenum">
              <a:rPr lang="en-US" smtClean="0"/>
              <a:pPr/>
              <a:t>‹#›</a:t>
            </a:fld>
            <a:endParaRPr lang="en-US"/>
          </a:p>
        </p:txBody>
      </p:sp>
    </p:spTree>
    <p:extLst>
      <p:ext uri="{BB962C8B-B14F-4D97-AF65-F5344CB8AC3E}">
        <p14:creationId xmlns:p14="http://schemas.microsoft.com/office/powerpoint/2010/main" val="14233173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insert your implementing partner </a:t>
            </a:r>
            <a:r>
              <a:rPr lang="en-US" b="1" dirty="0" smtClean="0"/>
              <a:t>institutional</a:t>
            </a:r>
            <a:r>
              <a:rPr lang="en-US" dirty="0" smtClean="0"/>
              <a:t> logo, go to View</a:t>
            </a:r>
            <a:r>
              <a:rPr lang="en-US" baseline="0" dirty="0" smtClean="0"/>
              <a:t> &gt;&gt; Slide Master, and replace the gray box with your logo, placing it to the right of the USAID logo at the bottom. No text or partner logos can be placed within the upper blue banner.</a:t>
            </a:r>
            <a:endParaRPr lang="en-US" dirty="0"/>
          </a:p>
        </p:txBody>
      </p:sp>
      <p:sp>
        <p:nvSpPr>
          <p:cNvPr id="4" name="Slide Number Placeholder 3"/>
          <p:cNvSpPr>
            <a:spLocks noGrp="1"/>
          </p:cNvSpPr>
          <p:nvPr>
            <p:ph type="sldNum" sz="quarter" idx="10"/>
          </p:nvPr>
        </p:nvSpPr>
        <p:spPr/>
        <p:txBody>
          <a:bodyPr/>
          <a:lstStyle/>
          <a:p>
            <a:fld id="{DD154D62-D7A5-D248-8B93-7A8623E1000B}" type="slidenum">
              <a:rPr lang="en-US" smtClean="0"/>
              <a:pPr/>
              <a:t>1</a:t>
            </a:fld>
            <a:endParaRPr lang="en-US"/>
          </a:p>
        </p:txBody>
      </p:sp>
    </p:spTree>
    <p:extLst>
      <p:ext uri="{BB962C8B-B14F-4D97-AF65-F5344CB8AC3E}">
        <p14:creationId xmlns:p14="http://schemas.microsoft.com/office/powerpoint/2010/main" val="13400860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To insert your implementing partner </a:t>
            </a:r>
            <a:r>
              <a:rPr lang="en-US" b="1" dirty="0" smtClean="0"/>
              <a:t>institutional</a:t>
            </a:r>
            <a:r>
              <a:rPr lang="en-US" dirty="0" smtClean="0"/>
              <a:t> logo, go to View</a:t>
            </a:r>
            <a:r>
              <a:rPr lang="en-US" baseline="0" dirty="0" smtClean="0"/>
              <a:t> &gt;&gt; Slide Master, and replace the gray box with your logo, placing it to the right of the USAID logo at the bottom. No text or partner logos can be placed within the upper blue banner.</a:t>
            </a:r>
            <a:endParaRPr lang="en-US" dirty="0" smtClean="0"/>
          </a:p>
          <a:p>
            <a:endParaRPr lang="en-US" dirty="0"/>
          </a:p>
        </p:txBody>
      </p:sp>
      <p:sp>
        <p:nvSpPr>
          <p:cNvPr id="4" name="Slide Number Placeholder 3"/>
          <p:cNvSpPr>
            <a:spLocks noGrp="1"/>
          </p:cNvSpPr>
          <p:nvPr>
            <p:ph type="sldNum" sz="quarter" idx="10"/>
          </p:nvPr>
        </p:nvSpPr>
        <p:spPr/>
        <p:txBody>
          <a:bodyPr/>
          <a:lstStyle/>
          <a:p>
            <a:fld id="{DD154D62-D7A5-D248-8B93-7A8623E1000B}" type="slidenum">
              <a:rPr lang="en-US" smtClean="0"/>
              <a:pPr/>
              <a:t>3</a:t>
            </a:fld>
            <a:endParaRPr lang="en-US"/>
          </a:p>
        </p:txBody>
      </p:sp>
    </p:spTree>
    <p:extLst>
      <p:ext uri="{BB962C8B-B14F-4D97-AF65-F5344CB8AC3E}">
        <p14:creationId xmlns:p14="http://schemas.microsoft.com/office/powerpoint/2010/main" val="1184386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4.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Rectangle 1"/>
          <p:cNvSpPr/>
          <p:nvPr userDrawn="1"/>
        </p:nvSpPr>
        <p:spPr>
          <a:xfrm>
            <a:off x="0" y="5069777"/>
            <a:ext cx="9144000" cy="941454"/>
          </a:xfrm>
          <a:prstGeom prst="rect">
            <a:avLst/>
          </a:prstGeom>
          <a:solidFill>
            <a:srgbClr val="0B8B47"/>
          </a:solidFill>
          <a:ln>
            <a:solidFill>
              <a:srgbClr val="0B8B47"/>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2" hasCustomPrompt="1"/>
          </p:nvPr>
        </p:nvSpPr>
        <p:spPr>
          <a:xfrm>
            <a:off x="462856" y="5723098"/>
            <a:ext cx="5022850" cy="260350"/>
          </a:xfrm>
          <a:prstGeom prst="rect">
            <a:avLst/>
          </a:prstGeom>
        </p:spPr>
        <p:txBody>
          <a:bodyPr/>
          <a:lstStyle>
            <a:lvl1pPr marL="0" indent="0">
              <a:buNone/>
              <a:defRPr sz="1000" i="1" baseline="0">
                <a:solidFill>
                  <a:schemeClr val="bg1"/>
                </a:solidFill>
                <a:latin typeface="Arial" panose="020B0604020202020204" pitchFamily="34" charset="0"/>
                <a:cs typeface="Arial" panose="020B0604020202020204" pitchFamily="34" charset="0"/>
              </a:defRPr>
            </a:lvl1pPr>
          </a:lstStyle>
          <a:p>
            <a:pPr lvl="0"/>
            <a:r>
              <a:rPr lang="en-US" dirty="0" smtClean="0"/>
              <a:t>Photo credit: Name/Organization</a:t>
            </a:r>
            <a:endParaRPr lang="en-US" dirty="0"/>
          </a:p>
        </p:txBody>
      </p:sp>
      <p:sp>
        <p:nvSpPr>
          <p:cNvPr id="17" name="Text Placeholder 16"/>
          <p:cNvSpPr>
            <a:spLocks noGrp="1"/>
          </p:cNvSpPr>
          <p:nvPr>
            <p:ph type="body" sz="quarter" idx="13" hasCustomPrompt="1"/>
          </p:nvPr>
        </p:nvSpPr>
        <p:spPr>
          <a:xfrm>
            <a:off x="452438" y="5175081"/>
            <a:ext cx="8186737" cy="268287"/>
          </a:xfrm>
          <a:prstGeom prst="rect">
            <a:avLst/>
          </a:prstGeom>
        </p:spPr>
        <p:txBody>
          <a:bodyPr/>
          <a:lstStyle>
            <a:lvl1pPr marL="0" indent="0">
              <a:buNone/>
              <a:defRPr sz="1500" b="1" baseline="0">
                <a:solidFill>
                  <a:schemeClr val="bg1"/>
                </a:solidFill>
                <a:latin typeface="Arial" panose="020B0604020202020204" pitchFamily="34" charset="0"/>
                <a:cs typeface="Arial" panose="020B0604020202020204" pitchFamily="34" charset="0"/>
              </a:defRPr>
            </a:lvl1pPr>
          </a:lstStyle>
          <a:p>
            <a:pPr lvl="0"/>
            <a:r>
              <a:rPr lang="en-US" dirty="0" smtClean="0"/>
              <a:t>Subhead goes here</a:t>
            </a:r>
            <a:endParaRPr lang="en-US" dirty="0"/>
          </a:p>
        </p:txBody>
      </p:sp>
      <p:sp>
        <p:nvSpPr>
          <p:cNvPr id="19" name="Text Placeholder 18"/>
          <p:cNvSpPr>
            <a:spLocks noGrp="1"/>
          </p:cNvSpPr>
          <p:nvPr>
            <p:ph type="body" sz="quarter" idx="14" hasCustomPrompt="1"/>
          </p:nvPr>
        </p:nvSpPr>
        <p:spPr>
          <a:xfrm>
            <a:off x="956915" y="1459185"/>
            <a:ext cx="7089775" cy="1195388"/>
          </a:xfrm>
          <a:prstGeom prst="rect">
            <a:avLst/>
          </a:prstGeom>
        </p:spPr>
        <p:txBody>
          <a:bodyPr/>
          <a:lstStyle>
            <a:lvl1pPr marL="0" indent="0" algn="ctr">
              <a:buNone/>
              <a:defRPr sz="3400" baseline="0">
                <a:solidFill>
                  <a:srgbClr val="D37D28"/>
                </a:solidFill>
                <a:latin typeface="Arial" panose="020B0604020202020204" pitchFamily="34" charset="0"/>
                <a:cs typeface="Arial" panose="020B0604020202020204" pitchFamily="34" charset="0"/>
              </a:defRPr>
            </a:lvl1pPr>
          </a:lstStyle>
          <a:p>
            <a:pPr lvl="0"/>
            <a:r>
              <a:rPr lang="en-US" dirty="0" smtClean="0"/>
              <a:t>TITLE OF </a:t>
            </a:r>
            <a:r>
              <a:rPr lang="en-US" dirty="0" smtClean="0"/>
              <a:t>PRESENTATION </a:t>
            </a:r>
            <a:r>
              <a:rPr lang="en-US" dirty="0" smtClean="0"/>
              <a:t>GOES HERE AND HERE</a:t>
            </a:r>
            <a:endParaRPr lang="en-US" dirty="0"/>
          </a:p>
        </p:txBody>
      </p:sp>
    </p:spTree>
    <p:extLst>
      <p:ext uri="{BB962C8B-B14F-4D97-AF65-F5344CB8AC3E}">
        <p14:creationId xmlns:p14="http://schemas.microsoft.com/office/powerpoint/2010/main" val="20996223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5DA68423-1F63-4EFC-82F2-133D1F21344E}" type="slidenum">
              <a:rPr lang="en-US" smtClean="0"/>
              <a:pPr/>
              <a:t>‹#›</a:t>
            </a:fld>
            <a:endParaRPr lang="en-US"/>
          </a:p>
        </p:txBody>
      </p:sp>
    </p:spTree>
    <p:extLst>
      <p:ext uri="{BB962C8B-B14F-4D97-AF65-F5344CB8AC3E}">
        <p14:creationId xmlns:p14="http://schemas.microsoft.com/office/powerpoint/2010/main" val="177075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eed the Future-only brand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bwMode="auto">
          <a:xfrm>
            <a:off x="448041" y="1156441"/>
            <a:ext cx="82296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Tree>
    <p:extLst>
      <p:ext uri="{BB962C8B-B14F-4D97-AF65-F5344CB8AC3E}">
        <p14:creationId xmlns:p14="http://schemas.microsoft.com/office/powerpoint/2010/main" val="373931973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58055" y="4118430"/>
            <a:ext cx="2436752" cy="570595"/>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67100" y="1935664"/>
            <a:ext cx="2209800" cy="1828800"/>
          </a:xfrm>
          <a:prstGeom prst="rect">
            <a:avLst/>
          </a:prstGeom>
        </p:spPr>
      </p:pic>
      <p:pic>
        <p:nvPicPr>
          <p:cNvPr id="15" name="Picture 1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1133351"/>
          </a:xfrm>
          <a:prstGeom prst="rect">
            <a:avLst/>
          </a:prstGeom>
        </p:spPr>
      </p:pic>
    </p:spTree>
    <p:extLst>
      <p:ext uri="{BB962C8B-B14F-4D97-AF65-F5344CB8AC3E}">
        <p14:creationId xmlns:p14="http://schemas.microsoft.com/office/powerpoint/2010/main" val="276587166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branded 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805606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Left Justified Text">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448041" y="1275483"/>
            <a:ext cx="8229600" cy="597049"/>
          </a:xfrm>
          <a:prstGeom prst="rect">
            <a:avLst/>
          </a:prstGeom>
          <a:noFill/>
          <a:ln w="0">
            <a:no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
        <p:nvSpPr>
          <p:cNvPr id="8" name="Text Placeholder 7"/>
          <p:cNvSpPr>
            <a:spLocks noGrp="1"/>
          </p:cNvSpPr>
          <p:nvPr>
            <p:ph type="body" sz="quarter" idx="10"/>
          </p:nvPr>
        </p:nvSpPr>
        <p:spPr>
          <a:xfrm>
            <a:off x="612775" y="2087563"/>
            <a:ext cx="8101013" cy="3291840"/>
          </a:xfrm>
          <a:prstGeom prst="rect">
            <a:avLst/>
          </a:prstGeom>
        </p:spPr>
        <p:txBody>
          <a:bodyPr/>
          <a:lstStyle>
            <a:lvl1pPr marL="0" indent="0">
              <a:buNone/>
              <a:defRPr sz="1800">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smtClean="0"/>
              <a:t>Click to edit Master text styles</a:t>
            </a:r>
          </a:p>
          <a:p>
            <a:pPr lvl="0"/>
            <a:endParaRPr lang="en-US" dirty="0" smtClean="0"/>
          </a:p>
        </p:txBody>
      </p:sp>
    </p:spTree>
    <p:extLst>
      <p:ext uri="{BB962C8B-B14F-4D97-AF65-F5344CB8AC3E}">
        <p14:creationId xmlns:p14="http://schemas.microsoft.com/office/powerpoint/2010/main" val="108939182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er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448041" y="1210551"/>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
        <p:nvSpPr>
          <p:cNvPr id="4" name="Text Placeholder 7"/>
          <p:cNvSpPr>
            <a:spLocks noGrp="1"/>
          </p:cNvSpPr>
          <p:nvPr>
            <p:ph type="body" sz="quarter" idx="10"/>
          </p:nvPr>
        </p:nvSpPr>
        <p:spPr>
          <a:xfrm>
            <a:off x="612775" y="2087563"/>
            <a:ext cx="8101013"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Arial"/>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smtClean="0"/>
              <a:t>Click to edit Master text styles</a:t>
            </a:r>
          </a:p>
          <a:p>
            <a:pPr lvl="0"/>
            <a:endParaRPr lang="en-US" dirty="0" smtClean="0"/>
          </a:p>
          <a:p>
            <a:pPr lvl="0"/>
            <a:endParaRPr lang="en-US" dirty="0" smtClean="0"/>
          </a:p>
          <a:p>
            <a:pPr lvl="0"/>
            <a:endParaRPr lang="en-US" dirty="0" smtClean="0"/>
          </a:p>
        </p:txBody>
      </p:sp>
    </p:spTree>
    <p:extLst>
      <p:ext uri="{BB962C8B-B14F-4D97-AF65-F5344CB8AC3E}">
        <p14:creationId xmlns:p14="http://schemas.microsoft.com/office/powerpoint/2010/main" val="8579970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subhead, and bulleted list">
    <p:spTree>
      <p:nvGrpSpPr>
        <p:cNvPr id="1" name=""/>
        <p:cNvGrpSpPr/>
        <p:nvPr/>
      </p:nvGrpSpPr>
      <p:grpSpPr>
        <a:xfrm>
          <a:off x="0" y="0"/>
          <a:ext cx="0" cy="0"/>
          <a:chOff x="0" y="0"/>
          <a:chExt cx="0" cy="0"/>
        </a:xfrm>
      </p:grpSpPr>
      <p:sp>
        <p:nvSpPr>
          <p:cNvPr id="3" name="Title 1"/>
          <p:cNvSpPr>
            <a:spLocks noGrp="1"/>
          </p:cNvSpPr>
          <p:nvPr>
            <p:ph type="title" hasCustomPrompt="1"/>
          </p:nvPr>
        </p:nvSpPr>
        <p:spPr bwMode="auto">
          <a:xfrm>
            <a:off x="448041" y="1221373"/>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
        <p:nvSpPr>
          <p:cNvPr id="8" name="Text Placeholder 7"/>
          <p:cNvSpPr>
            <a:spLocks noGrp="1"/>
          </p:cNvSpPr>
          <p:nvPr>
            <p:ph type="body" sz="quarter" idx="10"/>
          </p:nvPr>
        </p:nvSpPr>
        <p:spPr>
          <a:xfrm>
            <a:off x="612775" y="2388787"/>
            <a:ext cx="8101013" cy="3291840"/>
          </a:xfrm>
          <a:prstGeom prst="rect">
            <a:avLst/>
          </a:prstGeom>
        </p:spPr>
        <p:txBody>
          <a:bodyPr/>
          <a:lstStyle>
            <a:lvl1pPr marL="285750" marR="0" indent="-285750" algn="l" defTabSz="457200" rtl="0" eaLnBrk="1" fontAlgn="auto" latinLnBrk="0" hangingPunct="1">
              <a:lnSpc>
                <a:spcPct val="100000"/>
              </a:lnSpc>
              <a:spcBef>
                <a:spcPct val="20000"/>
              </a:spcBef>
              <a:spcAft>
                <a:spcPts val="0"/>
              </a:spcAft>
              <a:buClrTx/>
              <a:buSzTx/>
              <a:buFont typeface="Arial" panose="020B0604020202020204" pitchFamily="34" charset="0"/>
              <a:buChar char="•"/>
              <a:tabLst/>
              <a:defRPr lang="en-US" sz="1800" kern="1200" dirty="0" smtClean="0">
                <a:solidFill>
                  <a:schemeClr val="tx1"/>
                </a:solidFill>
                <a:latin typeface="Arial"/>
                <a:ea typeface="+mn-ea"/>
                <a:cs typeface="Arial"/>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smtClean="0"/>
              <a:t>Click to edit Master text styles</a:t>
            </a:r>
          </a:p>
          <a:p>
            <a:pPr lvl="0"/>
            <a:endParaRPr lang="en-US" dirty="0" smtClean="0"/>
          </a:p>
          <a:p>
            <a:pPr lvl="0"/>
            <a:endParaRPr lang="en-US" dirty="0" smtClean="0"/>
          </a:p>
          <a:p>
            <a:pPr lvl="0"/>
            <a:endParaRPr lang="en-US" dirty="0" smtClean="0"/>
          </a:p>
        </p:txBody>
      </p:sp>
      <p:sp>
        <p:nvSpPr>
          <p:cNvPr id="14" name="Text Placeholder 13"/>
          <p:cNvSpPr>
            <a:spLocks noGrp="1"/>
          </p:cNvSpPr>
          <p:nvPr>
            <p:ph type="body" sz="quarter" idx="11" hasCustomPrompt="1"/>
          </p:nvPr>
        </p:nvSpPr>
        <p:spPr>
          <a:xfrm>
            <a:off x="516477" y="1903413"/>
            <a:ext cx="8153400" cy="452437"/>
          </a:xfrm>
          <a:prstGeom prst="rect">
            <a:avLst/>
          </a:prstGeom>
        </p:spPr>
        <p:txBody>
          <a:bodyPr/>
          <a:lstStyle>
            <a:lvl1pPr marL="0" indent="0">
              <a:buNone/>
              <a:defRPr sz="2100" b="1" baseline="0">
                <a:solidFill>
                  <a:srgbClr val="D37D28"/>
                </a:solidFill>
                <a:latin typeface="Arial" panose="020B0604020202020204" pitchFamily="34" charset="0"/>
                <a:cs typeface="Arial" panose="020B0604020202020204" pitchFamily="34" charset="0"/>
              </a:defRPr>
            </a:lvl1pPr>
          </a:lstStyle>
          <a:p>
            <a:pPr lvl="0"/>
            <a:r>
              <a:rPr lang="en-US" dirty="0" smtClean="0"/>
              <a:t>Subhead goes here</a:t>
            </a:r>
            <a:endParaRPr lang="en-US" dirty="0"/>
          </a:p>
        </p:txBody>
      </p:sp>
    </p:spTree>
    <p:extLst>
      <p:ext uri="{BB962C8B-B14F-4D97-AF65-F5344CB8AC3E}">
        <p14:creationId xmlns:p14="http://schemas.microsoft.com/office/powerpoint/2010/main" val="27494836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bulleted list, and photo">
    <p:spTree>
      <p:nvGrpSpPr>
        <p:cNvPr id="1" name=""/>
        <p:cNvGrpSpPr/>
        <p:nvPr/>
      </p:nvGrpSpPr>
      <p:grpSpPr>
        <a:xfrm>
          <a:off x="0" y="0"/>
          <a:ext cx="0" cy="0"/>
          <a:chOff x="0" y="0"/>
          <a:chExt cx="0" cy="0"/>
        </a:xfrm>
      </p:grpSpPr>
      <p:sp>
        <p:nvSpPr>
          <p:cNvPr id="4" name="Title 1"/>
          <p:cNvSpPr>
            <a:spLocks noGrp="1"/>
          </p:cNvSpPr>
          <p:nvPr>
            <p:ph type="title" hasCustomPrompt="1"/>
          </p:nvPr>
        </p:nvSpPr>
        <p:spPr bwMode="auto">
          <a:xfrm>
            <a:off x="448041" y="1232195"/>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
        <p:nvSpPr>
          <p:cNvPr id="8" name="Text Placeholder 7"/>
          <p:cNvSpPr>
            <a:spLocks noGrp="1"/>
          </p:cNvSpPr>
          <p:nvPr>
            <p:ph type="body" sz="quarter" idx="10"/>
          </p:nvPr>
        </p:nvSpPr>
        <p:spPr>
          <a:xfrm>
            <a:off x="601663" y="2205038"/>
            <a:ext cx="4368800" cy="3840162"/>
          </a:xfrm>
          <a:prstGeom prst="rect">
            <a:avLst/>
          </a:prstGeom>
        </p:spPr>
        <p:txBody>
          <a:bodyPr/>
          <a:lstStyle>
            <a:lvl1pPr>
              <a:defRPr sz="1800">
                <a:latin typeface="Arial" panose="020B0604020202020204" pitchFamily="34" charset="0"/>
                <a:cs typeface="Arial" panose="020B0604020202020204" pitchFamily="34" charset="0"/>
              </a:defRPr>
            </a:lvl1pPr>
          </a:lstStyle>
          <a:p>
            <a:pPr lvl="0"/>
            <a:r>
              <a:rPr lang="en-US" dirty="0" smtClean="0"/>
              <a:t>Click to edit Master</a:t>
            </a:r>
            <a:endParaRPr lang="en-US" dirty="0"/>
          </a:p>
        </p:txBody>
      </p:sp>
      <p:sp>
        <p:nvSpPr>
          <p:cNvPr id="10" name="Picture Placeholder 9"/>
          <p:cNvSpPr>
            <a:spLocks noGrp="1"/>
          </p:cNvSpPr>
          <p:nvPr>
            <p:ph type="pic" sz="quarter" idx="11"/>
          </p:nvPr>
        </p:nvSpPr>
        <p:spPr>
          <a:xfrm>
            <a:off x="5325018" y="2204869"/>
            <a:ext cx="3344862" cy="3679564"/>
          </a:xfrm>
          <a:prstGeom prst="rect">
            <a:avLst/>
          </a:prstGeom>
        </p:spPr>
        <p:txBody>
          <a:bodyPr/>
          <a:lstStyle/>
          <a:p>
            <a:endParaRPr lang="en-US" dirty="0"/>
          </a:p>
        </p:txBody>
      </p:sp>
    </p:spTree>
    <p:extLst>
      <p:ext uri="{BB962C8B-B14F-4D97-AF65-F5344CB8AC3E}">
        <p14:creationId xmlns:p14="http://schemas.microsoft.com/office/powerpoint/2010/main" val="325779953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subhead in parens, bulleted list">
    <p:spTree>
      <p:nvGrpSpPr>
        <p:cNvPr id="1" name=""/>
        <p:cNvGrpSpPr/>
        <p:nvPr/>
      </p:nvGrpSpPr>
      <p:grpSpPr>
        <a:xfrm>
          <a:off x="0" y="0"/>
          <a:ext cx="0" cy="0"/>
          <a:chOff x="0" y="0"/>
          <a:chExt cx="0" cy="0"/>
        </a:xfrm>
      </p:grpSpPr>
      <p:sp>
        <p:nvSpPr>
          <p:cNvPr id="11" name="Text Placeholder 7"/>
          <p:cNvSpPr>
            <a:spLocks noGrp="1"/>
          </p:cNvSpPr>
          <p:nvPr>
            <p:ph type="body" sz="quarter" idx="10"/>
          </p:nvPr>
        </p:nvSpPr>
        <p:spPr>
          <a:xfrm>
            <a:off x="612775" y="2388787"/>
            <a:ext cx="8101013" cy="3291840"/>
          </a:xfrm>
          <a:prstGeom prst="rect">
            <a:avLst/>
          </a:prstGeom>
        </p:spPr>
        <p:txBody>
          <a:bodyPr/>
          <a:lstStyle>
            <a:lvl1pPr marL="285750" indent="-285750">
              <a:buFont typeface="Arial" panose="020B0604020202020204" pitchFamily="34" charset="0"/>
              <a:buChar char="•"/>
              <a:defRPr sz="1800">
                <a:latin typeface="Arial" panose="020B0604020202020204" pitchFamily="34" charset="0"/>
                <a:cs typeface="Arial" panose="020B0604020202020204" pitchFamily="34" charset="0"/>
              </a:defRPr>
            </a:lvl1pPr>
            <a:lvl2pPr marL="457200" indent="0">
              <a:buNone/>
              <a:defRPr>
                <a:latin typeface="Arial" panose="020B0604020202020204" pitchFamily="34" charset="0"/>
                <a:cs typeface="Arial" panose="020B0604020202020204" pitchFamily="34" charset="0"/>
              </a:defRPr>
            </a:lvl2pPr>
            <a:lvl3pPr marL="914400" indent="0">
              <a:buNone/>
              <a:defRPr>
                <a:latin typeface="Arial" panose="020B0604020202020204" pitchFamily="34" charset="0"/>
                <a:cs typeface="Arial" panose="020B0604020202020204" pitchFamily="34" charset="0"/>
              </a:defRPr>
            </a:lvl3pPr>
            <a:lvl4pPr marL="1371600" indent="0">
              <a:buNone/>
              <a:defRPr>
                <a:latin typeface="Arial" panose="020B0604020202020204" pitchFamily="34" charset="0"/>
                <a:cs typeface="Arial" panose="020B0604020202020204" pitchFamily="34" charset="0"/>
              </a:defRPr>
            </a:lvl4pPr>
            <a:lvl5pPr marL="1828800" indent="0">
              <a:buNone/>
              <a:defRPr>
                <a:latin typeface="Arial" panose="020B0604020202020204" pitchFamily="34" charset="0"/>
                <a:cs typeface="Arial" panose="020B0604020202020204" pitchFamily="34" charset="0"/>
              </a:defRPr>
            </a:lvl5pPr>
          </a:lstStyle>
          <a:p>
            <a:pPr lvl="0"/>
            <a:r>
              <a:rPr lang="en-US" dirty="0" smtClean="0"/>
              <a:t>Click to edit Master text styles</a:t>
            </a:r>
          </a:p>
          <a:p>
            <a:pPr lvl="0"/>
            <a:endParaRPr lang="en-US" dirty="0" smtClean="0"/>
          </a:p>
        </p:txBody>
      </p:sp>
      <p:sp>
        <p:nvSpPr>
          <p:cNvPr id="12" name="Text Placeholder 13"/>
          <p:cNvSpPr>
            <a:spLocks noGrp="1"/>
          </p:cNvSpPr>
          <p:nvPr>
            <p:ph type="body" sz="quarter" idx="11" hasCustomPrompt="1"/>
          </p:nvPr>
        </p:nvSpPr>
        <p:spPr>
          <a:xfrm>
            <a:off x="516477" y="1775463"/>
            <a:ext cx="8153400" cy="398033"/>
          </a:xfrm>
          <a:prstGeom prst="rect">
            <a:avLst/>
          </a:prstGeom>
        </p:spPr>
        <p:txBody>
          <a:bodyPr/>
          <a:lstStyle>
            <a:lvl1pPr marL="0" marR="0" indent="0" algn="ctr" defTabSz="457200" rtl="0" eaLnBrk="1" fontAlgn="auto" latinLnBrk="0" hangingPunct="1">
              <a:lnSpc>
                <a:spcPts val="2350"/>
              </a:lnSpc>
              <a:spcBef>
                <a:spcPts val="0"/>
              </a:spcBef>
              <a:spcAft>
                <a:spcPts val="0"/>
              </a:spcAft>
              <a:buClrTx/>
              <a:buSzTx/>
              <a:buFontTx/>
              <a:buNone/>
              <a:tabLst/>
              <a:defRPr sz="2100" b="1" baseline="0">
                <a:solidFill>
                  <a:srgbClr val="D37D28"/>
                </a:solidFill>
                <a:latin typeface="Arial" panose="020B0604020202020204" pitchFamily="34" charset="0"/>
                <a:cs typeface="Arial" panose="020B0604020202020204" pitchFamily="34" charset="0"/>
              </a:defRPr>
            </a:lvl1pPr>
          </a:lstStyle>
          <a:p>
            <a:pPr marL="0" marR="0" lvl="0" indent="0" algn="ctr" defTabSz="457200" rtl="0" eaLnBrk="1" fontAlgn="auto" latinLnBrk="0" hangingPunct="1">
              <a:lnSpc>
                <a:spcPts val="2350"/>
              </a:lnSpc>
              <a:spcBef>
                <a:spcPts val="0"/>
              </a:spcBef>
              <a:spcAft>
                <a:spcPts val="0"/>
              </a:spcAft>
              <a:buClrTx/>
              <a:buSzTx/>
              <a:buFontTx/>
              <a:buNone/>
              <a:tabLst/>
              <a:defRPr/>
            </a:pPr>
            <a:r>
              <a:rPr kumimoji="0" lang="en-US" sz="2000" b="0" i="0" u="none" strike="noStrike" kern="1200" cap="none" spc="0" normalizeH="0" baseline="0" noProof="0" dirty="0" smtClean="0">
                <a:ln>
                  <a:noFill/>
                </a:ln>
                <a:solidFill>
                  <a:srgbClr val="D37D28"/>
                </a:solidFill>
                <a:effectLst/>
                <a:uLnTx/>
                <a:uFillTx/>
                <a:latin typeface="Arial"/>
                <a:ea typeface="+mn-ea"/>
                <a:cs typeface="Arial"/>
              </a:rPr>
              <a:t>(Parentheses Under Header)</a:t>
            </a:r>
          </a:p>
        </p:txBody>
      </p:sp>
      <p:sp>
        <p:nvSpPr>
          <p:cNvPr id="13" name="Title 1"/>
          <p:cNvSpPr>
            <a:spLocks noGrp="1"/>
          </p:cNvSpPr>
          <p:nvPr>
            <p:ph type="title" hasCustomPrompt="1"/>
          </p:nvPr>
        </p:nvSpPr>
        <p:spPr bwMode="auto">
          <a:xfrm>
            <a:off x="448041" y="1232195"/>
            <a:ext cx="8229600" cy="59704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0" numCol="1" anchor="t" anchorCtr="0" compatLnSpc="1">
            <a:prstTxWarp prst="textNoShape">
              <a:avLst/>
            </a:prstTxWarp>
          </a:bodyPr>
          <a:lstStyle>
            <a:lvl1pPr>
              <a:defRPr sz="3200" cap="all" baseline="0">
                <a:solidFill>
                  <a:srgbClr val="D37D28"/>
                </a:solidFill>
                <a:latin typeface="Arial" panose="020B0604020202020204" pitchFamily="34" charset="0"/>
                <a:cs typeface="Arial" panose="020B0604020202020204" pitchFamily="34" charset="0"/>
              </a:defRPr>
            </a:lvl1pPr>
          </a:lstStyle>
          <a:p>
            <a:r>
              <a:rPr lang="en-US" altLang="en-US" dirty="0" smtClean="0"/>
              <a:t>HEADER HERE</a:t>
            </a:r>
          </a:p>
        </p:txBody>
      </p:sp>
    </p:spTree>
    <p:extLst>
      <p:ext uri="{BB962C8B-B14F-4D97-AF65-F5344CB8AC3E}">
        <p14:creationId xmlns:p14="http://schemas.microsoft.com/office/powerpoint/2010/main" val="133946062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Feed the Future-only branded blank">
    <p:spTree>
      <p:nvGrpSpPr>
        <p:cNvPr id="1" name=""/>
        <p:cNvGrpSpPr/>
        <p:nvPr/>
      </p:nvGrpSpPr>
      <p:grpSpPr>
        <a:xfrm>
          <a:off x="0" y="0"/>
          <a:ext cx="0" cy="0"/>
          <a:chOff x="0" y="0"/>
          <a:chExt cx="0" cy="0"/>
        </a:xfrm>
      </p:grpSpPr>
      <p:sp>
        <p:nvSpPr>
          <p:cNvPr id="3" name="Rectangle 2"/>
          <p:cNvSpPr/>
          <p:nvPr userDrawn="1"/>
        </p:nvSpPr>
        <p:spPr>
          <a:xfrm>
            <a:off x="2286000" y="1720840"/>
            <a:ext cx="4572000" cy="3416320"/>
          </a:xfrm>
          <a:prstGeom prst="rect">
            <a:avLst/>
          </a:prstGeom>
        </p:spPr>
        <p:txBody>
          <a:bodyPr>
            <a:spAutoFit/>
          </a:bodyPr>
          <a:lstStyle/>
          <a:p>
            <a:pPr lvl="0" algn="ctr"/>
            <a:r>
              <a:rPr lang="en-US" sz="7200" dirty="0">
                <a:solidFill>
                  <a:prstClr val="black"/>
                </a:solidFill>
              </a:rPr>
              <a:t>Questions?</a:t>
            </a:r>
            <a:br>
              <a:rPr lang="en-US" sz="7200" dirty="0">
                <a:solidFill>
                  <a:prstClr val="black"/>
                </a:solidFill>
              </a:rPr>
            </a:br>
            <a:endParaRPr lang="en-US" sz="7200" dirty="0">
              <a:solidFill>
                <a:prstClr val="black"/>
              </a:solidFill>
            </a:endParaRPr>
          </a:p>
          <a:p>
            <a:pPr lvl="0" algn="ctr"/>
            <a:r>
              <a:rPr lang="en-US" sz="7200" dirty="0">
                <a:solidFill>
                  <a:prstClr val="black"/>
                </a:solidFill>
              </a:rPr>
              <a:t>Thank you!</a:t>
            </a:r>
          </a:p>
        </p:txBody>
      </p:sp>
    </p:spTree>
    <p:extLst>
      <p:ext uri="{BB962C8B-B14F-4D97-AF65-F5344CB8AC3E}">
        <p14:creationId xmlns:p14="http://schemas.microsoft.com/office/powerpoint/2010/main" val="99966498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4.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image" Target="../media/image7.png"/><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image" Target="../media/image6.png"/><Relationship Id="rId5" Type="http://schemas.openxmlformats.org/officeDocument/2006/relationships/slideLayout" Target="../slideLayouts/slideLayout7.xml"/><Relationship Id="rId10" Type="http://schemas.openxmlformats.org/officeDocument/2006/relationships/image" Target="../media/image5.emf"/><Relationship Id="rId4" Type="http://schemas.openxmlformats.org/officeDocument/2006/relationships/slideLayout" Target="../slideLayouts/slideLayout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theme" Target="../theme/theme3.xml"/><Relationship Id="rId1" Type="http://schemas.openxmlformats.org/officeDocument/2006/relationships/slideLayout" Target="../slideLayouts/slideLayout11.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1" name="Picture 10" descr="Horizontal_RGB_600.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8521" y="5936735"/>
            <a:ext cx="2372451" cy="915854"/>
          </a:xfrm>
          <a:prstGeom prst="rect">
            <a:avLst/>
          </a:prstGeom>
        </p:spPr>
      </p:pic>
      <p:pic>
        <p:nvPicPr>
          <p:cNvPr id="9" name="Picture 8"/>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97364"/>
            <a:ext cx="3679243" cy="950471"/>
          </a:xfrm>
          <a:prstGeom prst="rect">
            <a:avLst/>
          </a:prstGeom>
        </p:spPr>
      </p:pic>
      <p:pic>
        <p:nvPicPr>
          <p:cNvPr id="3" name="Picture 2"/>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7188717" y="6192229"/>
            <a:ext cx="1728996" cy="404865"/>
          </a:xfrm>
          <a:prstGeom prst="rect">
            <a:avLst/>
          </a:prstGeom>
        </p:spPr>
      </p:pic>
      <p:pic>
        <p:nvPicPr>
          <p:cNvPr id="6" name="Picture 5"/>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3679243" y="3106338"/>
            <a:ext cx="2209800" cy="1828800"/>
          </a:xfrm>
          <a:prstGeom prst="rect">
            <a:avLst/>
          </a:prstGeom>
        </p:spPr>
      </p:pic>
    </p:spTree>
    <p:extLst>
      <p:ext uri="{BB962C8B-B14F-4D97-AF65-F5344CB8AC3E}">
        <p14:creationId xmlns:p14="http://schemas.microsoft.com/office/powerpoint/2010/main" val="1448004005"/>
      </p:ext>
    </p:extLst>
  </p:cSld>
  <p:clrMap bg1="lt1" tx1="dk1" bg2="lt2" tx2="dk2" accent1="accent1" accent2="accent2" accent3="accent3" accent4="accent4" accent5="accent5" accent6="accent6" hlink="hlink" folHlink="folHlink"/>
  <p:sldLayoutIdLst>
    <p:sldLayoutId id="2147483700" r:id="rId1"/>
    <p:sldLayoutId id="2147483705" r:id="rId2"/>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horizontal RGB white.eps"/>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291966" y="225746"/>
            <a:ext cx="3401400" cy="577885"/>
          </a:xfrm>
          <a:prstGeom prst="rect">
            <a:avLst/>
          </a:prstGeom>
        </p:spPr>
      </p:pic>
      <p:pic>
        <p:nvPicPr>
          <p:cNvPr id="10" name="Picture 9"/>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6158202" y="6296436"/>
            <a:ext cx="2919990" cy="509017"/>
          </a:xfrm>
          <a:prstGeom prst="rect">
            <a:avLst/>
          </a:prstGeom>
        </p:spPr>
      </p:pic>
      <p:pic>
        <p:nvPicPr>
          <p:cNvPr id="13" name="Picture 12"/>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0" y="0"/>
            <a:ext cx="9144000" cy="1133351"/>
          </a:xfrm>
          <a:prstGeom prst="rect">
            <a:avLst/>
          </a:prstGeom>
        </p:spPr>
      </p:pic>
    </p:spTree>
    <p:extLst>
      <p:ext uri="{BB962C8B-B14F-4D97-AF65-F5344CB8AC3E}">
        <p14:creationId xmlns:p14="http://schemas.microsoft.com/office/powerpoint/2010/main" val="3085796189"/>
      </p:ext>
    </p:extLst>
  </p:cSld>
  <p:clrMap bg1="lt1" tx1="dk1" bg2="lt2" tx2="dk2" accent1="accent1" accent2="accent2" accent3="accent3" accent4="accent4" accent5="accent5" accent6="accent6" hlink="hlink" folHlink="folHlink"/>
  <p:sldLayoutIdLst>
    <p:sldLayoutId id="2147483693" r:id="rId1"/>
    <p:sldLayoutId id="2147483692" r:id="rId2"/>
    <p:sldLayoutId id="2147483694" r:id="rId3"/>
    <p:sldLayoutId id="2147483695" r:id="rId4"/>
    <p:sldLayoutId id="2147483697" r:id="rId5"/>
    <p:sldLayoutId id="2147483696" r:id="rId6"/>
    <p:sldLayoutId id="2147483708" r:id="rId7"/>
    <p:sldLayoutId id="2147483709" r:id="rId8"/>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3" descr="horizontal RGB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91966" y="225746"/>
            <a:ext cx="3401400" cy="577885"/>
          </a:xfrm>
          <a:prstGeom prst="rect">
            <a:avLst/>
          </a:prstGeom>
        </p:spPr>
      </p:pic>
      <p:pic>
        <p:nvPicPr>
          <p:cNvPr id="5" name="Picture 4"/>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97364"/>
            <a:ext cx="3679243" cy="950471"/>
          </a:xfrm>
          <a:prstGeom prst="rect">
            <a:avLst/>
          </a:prstGeom>
        </p:spPr>
      </p:pic>
    </p:spTree>
    <p:extLst>
      <p:ext uri="{BB962C8B-B14F-4D97-AF65-F5344CB8AC3E}">
        <p14:creationId xmlns:p14="http://schemas.microsoft.com/office/powerpoint/2010/main" val="608652071"/>
      </p:ext>
    </p:extLst>
  </p:cSld>
  <p:clrMap bg1="lt1" tx1="dk1" bg2="lt2" tx2="dk2" accent1="accent1" accent2="accent2" accent3="accent3" accent4="accent4" accent5="accent5" accent6="accent6" hlink="hlink" folHlink="folHlink"/>
  <p:sldLayoutIdLst>
    <p:sldLayoutId id="2147483707" r:id="rId1"/>
  </p:sldLayoutIdLst>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 name="Subtitle 4"/>
          <p:cNvSpPr txBox="1">
            <a:spLocks/>
          </p:cNvSpPr>
          <p:nvPr userDrawn="1"/>
        </p:nvSpPr>
        <p:spPr>
          <a:xfrm>
            <a:off x="464992" y="5857062"/>
            <a:ext cx="8214013" cy="1099863"/>
          </a:xfrm>
          <a:prstGeom prst="rect">
            <a:avLst/>
          </a:prstGeom>
        </p:spPr>
        <p:txBody>
          <a:bodyPr anchor="t"/>
          <a:lstStyle/>
          <a:p>
            <a:pPr marL="231775" lvl="2" indent="-231775" algn="ctr">
              <a:lnSpc>
                <a:spcPts val="2000"/>
              </a:lnSpc>
            </a:pPr>
            <a:r>
              <a:rPr lang="en-US" sz="2000" dirty="0" err="1" smtClean="0">
                <a:solidFill>
                  <a:srgbClr val="0B8B47"/>
                </a:solidFill>
                <a:latin typeface="Gill Sans MT"/>
                <a:cs typeface="Gill Sans MT"/>
              </a:rPr>
              <a:t>www.feedthefuture.gov</a:t>
            </a:r>
            <a:endParaRPr lang="en-US" sz="2000" dirty="0" smtClean="0">
              <a:solidFill>
                <a:srgbClr val="0B8B47"/>
              </a:solidFill>
              <a:latin typeface="Gill Sans MT"/>
              <a:cs typeface="Gill Sans MT"/>
            </a:endParaRPr>
          </a:p>
        </p:txBody>
      </p:sp>
    </p:spTree>
    <p:extLst>
      <p:ext uri="{BB962C8B-B14F-4D97-AF65-F5344CB8AC3E}">
        <p14:creationId xmlns:p14="http://schemas.microsoft.com/office/powerpoint/2010/main" val="451978955"/>
      </p:ext>
    </p:extLst>
  </p:cSld>
  <p:clrMap bg1="lt1" tx1="dk1" bg2="lt2" tx2="dk2" accent1="accent1" accent2="accent2" accent3="accent3" accent4="accent4" accent5="accent5" accent6="accent6" hlink="hlink" folHlink="folHlink"/>
  <p:sldLayoutIdLst>
    <p:sldLayoutId id="2147483702" r:id="rId1"/>
  </p:sldLayoutIdLst>
  <p:timing>
    <p:tnLst>
      <p:par>
        <p:cTn id="1" dur="indefinite" restart="never" nodeType="tmRoot"/>
      </p:par>
    </p:tnLst>
  </p:timing>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3"/>
          </p:nvPr>
        </p:nvSpPr>
        <p:spPr>
          <a:xfrm>
            <a:off x="452438" y="5175081"/>
            <a:ext cx="8186737" cy="602867"/>
          </a:xfrm>
        </p:spPr>
        <p:txBody>
          <a:bodyPr/>
          <a:lstStyle/>
          <a:p>
            <a:r>
              <a:rPr lang="en-US" dirty="0" smtClean="0"/>
              <a:t>Date</a:t>
            </a:r>
          </a:p>
          <a:p>
            <a:r>
              <a:rPr lang="en-US" dirty="0" smtClean="0"/>
              <a:t>Location</a:t>
            </a:r>
            <a:endParaRPr lang="en-US" dirty="0"/>
          </a:p>
        </p:txBody>
      </p:sp>
      <p:sp>
        <p:nvSpPr>
          <p:cNvPr id="2" name="Text Placeholder 1"/>
          <p:cNvSpPr>
            <a:spLocks noGrp="1"/>
          </p:cNvSpPr>
          <p:nvPr>
            <p:ph type="body" sz="quarter" idx="14"/>
          </p:nvPr>
        </p:nvSpPr>
        <p:spPr/>
        <p:txBody>
          <a:bodyPr/>
          <a:lstStyle/>
          <a:p>
            <a:endParaRPr lang="en-US"/>
          </a:p>
        </p:txBody>
      </p:sp>
    </p:spTree>
    <p:extLst>
      <p:ext uri="{BB962C8B-B14F-4D97-AF65-F5344CB8AC3E}">
        <p14:creationId xmlns:p14="http://schemas.microsoft.com/office/powerpoint/2010/main" val="3628441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686800" cy="1143000"/>
          </a:xfrm>
        </p:spPr>
        <p:txBody>
          <a:bodyPr>
            <a:noAutofit/>
          </a:bodyPr>
          <a:lstStyle/>
          <a:p>
            <a:r>
              <a:rPr lang="en-US" sz="4800" b="1" dirty="0" smtClean="0">
                <a:latin typeface="Arial" pitchFamily="34" charset="0"/>
                <a:cs typeface="Arial" pitchFamily="34" charset="0"/>
              </a:rPr>
              <a:t/>
            </a:r>
            <a:br>
              <a:rPr lang="en-US" sz="4800" b="1" dirty="0" smtClean="0">
                <a:latin typeface="Arial" pitchFamily="34" charset="0"/>
                <a:cs typeface="Arial" pitchFamily="34" charset="0"/>
              </a:rPr>
            </a:br>
            <a:r>
              <a:rPr lang="en-US" sz="4800" b="1" dirty="0" smtClean="0">
                <a:latin typeface="Arial" pitchFamily="34" charset="0"/>
                <a:cs typeface="Arial" pitchFamily="34" charset="0"/>
              </a:rPr>
              <a:t/>
            </a:r>
            <a:br>
              <a:rPr lang="en-US" sz="4800" b="1" dirty="0" smtClean="0">
                <a:latin typeface="Arial" pitchFamily="34" charset="0"/>
                <a:cs typeface="Arial" pitchFamily="34" charset="0"/>
              </a:rPr>
            </a:br>
            <a:endParaRPr lang="en-US" sz="4800" dirty="0">
              <a:latin typeface="Arial" pitchFamily="34" charset="0"/>
              <a:cs typeface="Arial" pitchFamily="34" charset="0"/>
            </a:endParaRPr>
          </a:p>
        </p:txBody>
      </p:sp>
      <p:sp>
        <p:nvSpPr>
          <p:cNvPr id="4" name="TextBox 2"/>
          <p:cNvSpPr txBox="1">
            <a:spLocks noGrp="1" noChangeArrowheads="1"/>
          </p:cNvSpPr>
          <p:nvPr>
            <p:ph idx="1"/>
          </p:nvPr>
        </p:nvSpPr>
        <p:spPr bwMode="auto">
          <a:xfrm>
            <a:off x="277593" y="3118756"/>
            <a:ext cx="8703129" cy="553998"/>
          </a:xfrm>
          <a:prstGeom prst="rect">
            <a:avLst/>
          </a:prstGeom>
          <a:noFill/>
          <a:ln w="9525">
            <a:noFill/>
            <a:miter lim="800000"/>
            <a:headEnd/>
            <a:tailEnd/>
          </a:ln>
        </p:spPr>
        <p:txBody>
          <a:bodyPr wrap="square">
            <a:spAutoFit/>
          </a:bodyPr>
          <a:lstStyle/>
          <a:p>
            <a:pPr marL="1588" indent="-1588">
              <a:buNone/>
            </a:pPr>
            <a:endParaRPr lang="en-US" sz="3000" b="1" dirty="0">
              <a:latin typeface="Arial" pitchFamily="34" charset="0"/>
              <a:cs typeface="Arial" pitchFamily="34" charset="0"/>
            </a:endParaRPr>
          </a:p>
        </p:txBody>
      </p:sp>
    </p:spTree>
    <p:extLst>
      <p:ext uri="{BB962C8B-B14F-4D97-AF65-F5344CB8AC3E}">
        <p14:creationId xmlns:p14="http://schemas.microsoft.com/office/powerpoint/2010/main" val="28402405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theme1.xml><?xml version="1.0" encoding="utf-8"?>
<a:theme xmlns:a="http://schemas.openxmlformats.org/drawingml/2006/main" name="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ontent Slides">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eed the Future-only branded blank">
  <a:themeElements>
    <a:clrScheme name="FTF_Color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799B5"/>
      </a:accent5>
      <a:accent6>
        <a:srgbClr val="D37D28"/>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Clos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6965</TotalTime>
  <Words>106</Words>
  <Application>Microsoft Office PowerPoint</Application>
  <PresentationFormat>On-screen Show (4:3)</PresentationFormat>
  <Paragraphs>7</Paragraphs>
  <Slides>3</Slides>
  <Notes>2</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3</vt:i4>
      </vt:variant>
    </vt:vector>
  </HeadingPairs>
  <TitlesOfParts>
    <vt:vector size="10" baseType="lpstr">
      <vt:lpstr>Arial</vt:lpstr>
      <vt:lpstr>Calibri</vt:lpstr>
      <vt:lpstr>Gill Sans MT</vt:lpstr>
      <vt:lpstr>Title Slide</vt:lpstr>
      <vt:lpstr>Content Slides</vt:lpstr>
      <vt:lpstr>Feed the Future-only branded blank</vt:lpstr>
      <vt:lpstr>Closing Slides</vt:lpstr>
      <vt:lpstr>PowerPoint Presentation</vt:lpstr>
      <vt:lpstr>  </vt:lpstr>
      <vt:lpstr>PowerPoint Presentation</vt:lpstr>
    </vt:vector>
  </TitlesOfParts>
  <Company>Rowe Design House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Miya Rowe</dc:creator>
  <cp:lastModifiedBy>Dena Bunnel</cp:lastModifiedBy>
  <cp:revision>599</cp:revision>
  <cp:lastPrinted>2015-01-30T22:32:16Z</cp:lastPrinted>
  <dcterms:created xsi:type="dcterms:W3CDTF">2015-01-15T01:04:45Z</dcterms:created>
  <dcterms:modified xsi:type="dcterms:W3CDTF">2017-03-31T00:18:06Z</dcterms:modified>
</cp:coreProperties>
</file>