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86" r:id="rId5"/>
    <p:sldId id="276" r:id="rId6"/>
    <p:sldId id="277" r:id="rId7"/>
    <p:sldId id="278" r:id="rId8"/>
    <p:sldId id="280" r:id="rId9"/>
    <p:sldId id="281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18329-767C-4390-8BB6-0BFAAA49E056}" v="22" dt="2020-05-06T21:57:34.946"/>
    <p1510:client id="{29703EA0-14BD-30C8-F997-AD0A250144FF}" v="799" dt="2021-01-04T19:55:11.535"/>
    <p1510:client id="{2A51C2F0-EEE2-4E3D-AF90-462D9BAA9321}" v="63" dt="2020-12-14T21:32:19.806"/>
    <p1510:client id="{3AE3A148-4ECE-4971-B819-AE438A73BFB4}" v="83" dt="2021-01-06T15:02:01.039"/>
    <p1510:client id="{4DD8E896-F5C4-4E57-8513-3110597B0AD6}" v="2326" dt="2020-05-07T15:44:24.072"/>
    <p1510:client id="{5926D986-41E4-55EA-E16B-7CF9E50D0DC3}" v="1318" dt="2021-08-06T16:11:24.422"/>
    <p1510:client id="{63D2D943-E774-4AA2-A17B-7027CD5D63DB}" v="142" dt="2020-05-07T19:54:19.465"/>
    <p1510:client id="{69A03C7C-A519-4C12-940C-F21225547E15}" v="429" dt="2020-05-07T19:10:13.512"/>
    <p1510:client id="{6C4610DC-A316-0295-9FDD-8407E9BAEDCB}" v="5" dt="2021-02-02T15:53:58.029"/>
    <p1510:client id="{6EAB7614-2A4A-4BE5-B7E2-6668A2278A6D}" v="147" dt="2021-01-05T20:58:13.921"/>
    <p1510:client id="{771724F2-EAD0-4460-9A11-50B7929CDA3F}" v="4" dt="2020-05-07T17:01:34.253"/>
    <p1510:client id="{88D55F84-79A7-4010-985F-AE94F15E6D1B}" v="10" dt="2020-05-07T18:32:42.482"/>
    <p1510:client id="{8CF4CA81-0C54-41B5-BA57-12607866E1D9}" v="72" dt="2020-05-06T21:25:51.463"/>
    <p1510:client id="{97C6AEC6-537A-4C50-92E6-38F4BC80340A}" v="5" dt="2021-01-05T22:08:36.954"/>
    <p1510:client id="{9F2385B0-D515-4068-A674-E45CBA54AB55}" v="841" dt="2021-01-05T20:39:32.781"/>
    <p1510:client id="{A38A256E-D16C-4A27-8776-5FBB26AA77DD}" v="810" dt="2020-05-11T13:46:58.660"/>
    <p1510:client id="{C2B73C4A-B830-2839-660F-D460CB102BB5}" v="41" dt="2021-02-02T16:57:01.210"/>
    <p1510:client id="{C5D22661-584D-4366-AAB6-9CACAD28BA88}" v="267" dt="2021-01-05T19:15:05.345"/>
    <p1510:client id="{CB31441B-8456-4CA9-AEDA-B0CF7DD833AB}" v="177" dt="2021-01-04T21:50:20.557"/>
    <p1510:client id="{D02F7119-C87C-4795-A94A-FB1CC4107172}" v="51" dt="2021-01-05T17:34:03.864"/>
    <p1510:client id="{D6D8A334-148E-41F7-B03F-D8C0D44C2C9D}" v="93" dt="2020-05-06T21:19:41.397"/>
    <p1510:client id="{EF9A0718-C23F-4891-B797-ACB07354FEBF}" v="4" dt="2021-01-05T16:42:28.900"/>
    <p1510:client id="{F1D911C1-23DB-4DCC-BB0C-975E5BCA7739}" v="28" dt="2020-05-08T15:46:49.355"/>
    <p1510:client id="{F477A6B2-3C37-C6B8-D958-0C493D165933}" v="78" dt="2021-02-10T23:32:39.781"/>
    <p1510:client id="{F8C72E14-7FCF-4D1E-801E-4EA3771ECB3A}" v="4" dt="2020-05-08T16:15:01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8237-C093-4251-8415-F24133F3DDF1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7658-DDBE-4F5C-A3A7-38F3D6640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5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9FB9-098A-CC4C-BB3D-38C1515020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DEA5-13B6-F74C-82F3-C2F27525F0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PTemplat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ear.accessiblelearning.com/KState/Login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ear.accessiblelearning.com/KState/Login.asp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st@ks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4636" y="2137249"/>
            <a:ext cx="7772400" cy="147002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Scheduling Exams with SAC Testing Center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35373" y="3879377"/>
            <a:ext cx="6400800" cy="1752600"/>
          </a:xfrm>
        </p:spPr>
        <p:txBody>
          <a:bodyPr/>
          <a:lstStyle/>
          <a:p>
            <a:r>
              <a:rPr lang="en-US"/>
              <a:t>AIM Software</a:t>
            </a:r>
          </a:p>
        </p:txBody>
      </p:sp>
    </p:spTree>
    <p:extLst>
      <p:ext uri="{BB962C8B-B14F-4D97-AF65-F5344CB8AC3E}">
        <p14:creationId xmlns:p14="http://schemas.microsoft.com/office/powerpoint/2010/main" val="232275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7" y="315581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Schedule Exams in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015" y="1900451"/>
            <a:ext cx="3925512" cy="416246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en-US" sz="4500"/>
              <a:t>Before you schedule an exam:</a:t>
            </a:r>
          </a:p>
          <a:p>
            <a:pPr marL="0" indent="0">
              <a:buNone/>
            </a:pPr>
            <a:endParaRPr lang="en-US" sz="4500">
              <a:cs typeface="Calibri"/>
            </a:endParaRPr>
          </a:p>
          <a:p>
            <a:pPr>
              <a:buAutoNum type="arabicPeriod"/>
            </a:pPr>
            <a:r>
              <a:rPr lang="en-US">
                <a:cs typeface="Calibri"/>
              </a:rPr>
              <a:t>Be sure the letter of accommodation for that class has been approved and sent.</a:t>
            </a:r>
          </a:p>
          <a:p>
            <a:pPr>
              <a:buAutoNum type="arabicPeriod"/>
            </a:pPr>
            <a:endParaRPr lang="en-US">
              <a:cs typeface="Calibri"/>
            </a:endParaRPr>
          </a:p>
          <a:p>
            <a:pPr>
              <a:buAutoNum type="arabicPeriod"/>
            </a:pPr>
            <a:r>
              <a:rPr lang="en-US">
                <a:cs typeface="Calibri"/>
              </a:rPr>
              <a:t>Plan ahead. SAC Testing Center needs 4 business days prior notice to approve scheduled exams/quizzes and 10 business days to approve finals.</a:t>
            </a:r>
          </a:p>
          <a:p>
            <a:pPr>
              <a:buAutoNum type="arabicPeriod"/>
            </a:pPr>
            <a:endParaRPr lang="en-US">
              <a:cs typeface="Calibri"/>
            </a:endParaRPr>
          </a:p>
          <a:p>
            <a:pPr>
              <a:buAutoNum type="arabicPeriod"/>
            </a:pPr>
            <a:r>
              <a:rPr lang="en-US">
                <a:cs typeface="Calibri"/>
              </a:rPr>
              <a:t>Know if your instructor proctors the exam in the department, or the exam is unproctored. You do not schedule these exams in AIM. </a:t>
            </a:r>
          </a:p>
          <a:p>
            <a:pPr>
              <a:buAutoNum type="arabicPeriod"/>
            </a:pPr>
            <a:endParaRPr lang="en-US">
              <a:cs typeface="Calibri"/>
            </a:endParaRPr>
          </a:p>
          <a:p>
            <a:pPr>
              <a:buAutoNum type="arabicPeriod"/>
            </a:pPr>
            <a:r>
              <a:rPr lang="en-US">
                <a:cs typeface="Calibri"/>
              </a:rPr>
              <a:t>Plan ahead and submit all exam dates including the final at the beginning of the semester.</a:t>
            </a:r>
          </a:p>
          <a:p>
            <a:pPr>
              <a:buAutoNum type="arabicPeriod"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Content Placeholder 4" descr="Calendar" title="Desk Calendar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23151"/>
            <a:ext cx="4038600" cy="2757231"/>
          </a:xfrm>
        </p:spPr>
      </p:pic>
    </p:spTree>
    <p:extLst>
      <p:ext uri="{BB962C8B-B14F-4D97-AF65-F5344CB8AC3E}">
        <p14:creationId xmlns:p14="http://schemas.microsoft.com/office/powerpoint/2010/main" val="18208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5219" y="260990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/>
              <a:t>Overview of Steps to Schedule an Exam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9684" y="1654792"/>
            <a:ext cx="8229600" cy="432975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r>
              <a:rPr lang="en-US">
                <a:cs typeface="Calibri"/>
              </a:rPr>
              <a:t>Log into </a:t>
            </a:r>
            <a:r>
              <a:rPr lang="en-US">
                <a:cs typeface="Calibri"/>
                <a:hlinkClick r:id="rId2"/>
              </a:rPr>
              <a:t>AIM</a:t>
            </a:r>
            <a:r>
              <a:rPr lang="en-US">
                <a:cs typeface="Calibri"/>
              </a:rPr>
              <a:t>:  </a:t>
            </a:r>
          </a:p>
          <a:p>
            <a:pPr>
              <a:buAutoNum type="arabicPeriod"/>
            </a:pPr>
            <a:r>
              <a:rPr lang="en-US">
                <a:cs typeface="Calibri"/>
              </a:rPr>
              <a:t>Click "Alternative Testing" on left sidebar</a:t>
            </a:r>
          </a:p>
          <a:p>
            <a:pPr>
              <a:buAutoNum type="arabicPeriod"/>
            </a:pPr>
            <a:r>
              <a:rPr lang="en-US">
                <a:cs typeface="Calibri"/>
              </a:rPr>
              <a:t>Select course from drop down menu</a:t>
            </a:r>
          </a:p>
          <a:p>
            <a:pPr>
              <a:buAutoNum type="arabicPeriod"/>
            </a:pPr>
            <a:r>
              <a:rPr lang="en-US">
                <a:cs typeface="Calibri"/>
              </a:rPr>
              <a:t>Click "Schedule Exam"</a:t>
            </a:r>
          </a:p>
          <a:p>
            <a:pPr>
              <a:buAutoNum type="arabicPeriod"/>
            </a:pPr>
            <a:r>
              <a:rPr lang="en-US">
                <a:cs typeface="Calibri"/>
              </a:rPr>
              <a:t>Complete "Exam Details"</a:t>
            </a:r>
          </a:p>
          <a:p>
            <a:pPr>
              <a:buAutoNum type="arabicPeriod"/>
            </a:pPr>
            <a:r>
              <a:rPr lang="en-US">
                <a:cs typeface="Calibri"/>
              </a:rPr>
              <a:t>Click "Add Exam Request“</a:t>
            </a:r>
          </a:p>
          <a:p>
            <a:pPr>
              <a:buAutoNum type="arabicPeriod"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  <a:cs typeface="Calibri"/>
              </a:rPr>
              <a:t>Tips:</a:t>
            </a:r>
          </a:p>
          <a:p>
            <a:r>
              <a:rPr lang="en-US">
                <a:cs typeface="Calibri"/>
              </a:rPr>
              <a:t>Letter of accommodation must be approved and sent before scheduling exams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Submit exam requests for the whole semester</a:t>
            </a:r>
          </a:p>
          <a:p>
            <a:pPr marL="285750" indent="-285750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Keep track of your exam requests: log into AIM; click Alternate Testing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4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3180" y="226872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AIM Log 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36980" y="1770960"/>
            <a:ext cx="4038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Log into </a:t>
            </a:r>
            <a:r>
              <a:rPr lang="en-US">
                <a:hlinkClick r:id="rId2"/>
              </a:rPr>
              <a:t>AIM</a:t>
            </a:r>
            <a:endParaRPr lang="en-US"/>
          </a:p>
          <a:p>
            <a:r>
              <a:rPr lang="en-US">
                <a:cs typeface="Calibri"/>
              </a:rPr>
              <a:t>EID and password required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860DF2B-9070-499E-B7E4-D8B060ECE3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0900" y="1863707"/>
            <a:ext cx="4038600" cy="2738821"/>
          </a:xfrm>
        </p:spPr>
      </p:pic>
    </p:spTree>
    <p:extLst>
      <p:ext uri="{BB962C8B-B14F-4D97-AF65-F5344CB8AC3E}">
        <p14:creationId xmlns:p14="http://schemas.microsoft.com/office/powerpoint/2010/main" val="1983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746" y="233694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AIM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677" y="1600200"/>
            <a:ext cx="4038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AIM will open with </a:t>
            </a:r>
            <a:r>
              <a:rPr lang="en-US">
                <a:solidFill>
                  <a:srgbClr val="7030A0"/>
                </a:solidFill>
              </a:rPr>
              <a:t>My Dashboard </a:t>
            </a:r>
            <a:r>
              <a:rPr lang="en-US"/>
              <a:t>showing all</a:t>
            </a:r>
            <a:r>
              <a:rPr lang="en-US" b="1"/>
              <a:t> </a:t>
            </a:r>
            <a:r>
              <a:rPr lang="en-US"/>
              <a:t>the classes for which you have requested accommodations. 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r>
              <a:rPr lang="en-US"/>
              <a:t>On the left sidebar under </a:t>
            </a:r>
            <a:r>
              <a:rPr lang="en-US">
                <a:solidFill>
                  <a:srgbClr val="7030A0"/>
                </a:solidFill>
              </a:rPr>
              <a:t>My Accommodations</a:t>
            </a:r>
            <a:r>
              <a:rPr lang="en-US"/>
              <a:t> </a:t>
            </a:r>
            <a:r>
              <a:rPr lang="en-US" u="sng">
                <a:solidFill>
                  <a:srgbClr val="FF0000"/>
                </a:solidFill>
              </a:rPr>
              <a:t>click</a:t>
            </a:r>
            <a:r>
              <a:rPr lang="en-US"/>
              <a:t> </a:t>
            </a:r>
            <a:r>
              <a:rPr lang="en-US">
                <a:solidFill>
                  <a:srgbClr val="7030A0"/>
                </a:solidFill>
              </a:rPr>
              <a:t>Alternative Testing</a:t>
            </a:r>
            <a:r>
              <a:rPr lang="en-US"/>
              <a:t>.</a:t>
            </a:r>
          </a:p>
          <a:p>
            <a:endParaRPr lang="en-US"/>
          </a:p>
        </p:txBody>
      </p:sp>
      <p:pic>
        <p:nvPicPr>
          <p:cNvPr id="14" name="Picture 14" descr="Screenshot of My Dashboard in AIM">
            <a:extLst>
              <a:ext uri="{FF2B5EF4-FFF2-40B4-BE49-F238E27FC236}">
                <a16:creationId xmlns:a16="http://schemas.microsoft.com/office/drawing/2014/main" id="{25456E93-9C10-4ACD-AFC9-D274263419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32044" y="2555979"/>
            <a:ext cx="4038600" cy="1742008"/>
          </a:xfrm>
        </p:spPr>
      </p:pic>
    </p:spTree>
    <p:extLst>
      <p:ext uri="{BB962C8B-B14F-4D97-AF65-F5344CB8AC3E}">
        <p14:creationId xmlns:p14="http://schemas.microsoft.com/office/powerpoint/2010/main" val="143751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27" y="281462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AIM Dashboard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0" y="1600199"/>
            <a:ext cx="4038600" cy="46573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From the dropdown menu</a:t>
            </a:r>
            <a:r>
              <a:rPr lang="en-US">
                <a:cs typeface="Calibri"/>
              </a:rPr>
              <a:t> </a:t>
            </a:r>
            <a:r>
              <a:rPr lang="en-US" u="sng">
                <a:solidFill>
                  <a:srgbClr val="FF0000"/>
                </a:solidFill>
              </a:rPr>
              <a:t>select</a:t>
            </a:r>
            <a:r>
              <a:rPr lang="en-US"/>
              <a:t> which class you need to schedule an exam.  </a:t>
            </a:r>
            <a:endParaRPr lang="en-US">
              <a:cs typeface="Calibri"/>
            </a:endParaRPr>
          </a:p>
          <a:p>
            <a:r>
              <a:rPr lang="en-US" u="sng">
                <a:solidFill>
                  <a:srgbClr val="FF0000"/>
                </a:solidFill>
              </a:rPr>
              <a:t>Click</a:t>
            </a:r>
            <a:r>
              <a:rPr lang="en-US"/>
              <a:t> Schedule an Exam</a:t>
            </a:r>
          </a:p>
          <a:p>
            <a:endParaRPr lang="en-US" b="1">
              <a:solidFill>
                <a:srgbClr val="7030A0"/>
              </a:solidFill>
              <a:cs typeface="Calibri"/>
            </a:endParaRPr>
          </a:p>
          <a:p>
            <a:pPr marL="0" indent="0">
              <a:buNone/>
            </a:pPr>
            <a:r>
              <a:rPr lang="en-US">
                <a:solidFill>
                  <a:srgbClr val="7030A0"/>
                </a:solidFill>
              </a:rPr>
              <a:t>Notice:</a:t>
            </a:r>
          </a:p>
          <a:p>
            <a:r>
              <a:rPr lang="en-US"/>
              <a:t> Do </a:t>
            </a:r>
            <a:r>
              <a:rPr lang="en-US" b="1"/>
              <a:t>not</a:t>
            </a:r>
            <a:r>
              <a:rPr lang="en-US"/>
              <a:t> schedule the following: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Exams proctored by instructor</a:t>
            </a:r>
          </a:p>
          <a:p>
            <a:pPr lvl="1"/>
            <a:r>
              <a:rPr lang="en-US">
                <a:solidFill>
                  <a:srgbClr val="000000"/>
                </a:solidFill>
                <a:cs typeface="Calibri"/>
              </a:rPr>
              <a:t>Unproctored exams</a:t>
            </a:r>
          </a:p>
          <a:p>
            <a:pPr lvl="1"/>
            <a:r>
              <a:rPr lang="en-US">
                <a:solidFill>
                  <a:srgbClr val="000000"/>
                </a:solidFill>
                <a:cs typeface="Calibri"/>
              </a:rPr>
              <a:t>Global Campus exams</a:t>
            </a:r>
          </a:p>
          <a:p>
            <a:endParaRPr lang="en-US">
              <a:solidFill>
                <a:srgbClr val="000000"/>
              </a:solidFill>
              <a:cs typeface="Calibri"/>
            </a:endParaRPr>
          </a:p>
          <a:p>
            <a:endParaRPr lang="en-US">
              <a:solidFill>
                <a:srgbClr val="7030A0"/>
              </a:solidFill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Content Placeholder 4" title="Screenshot of AIM Dashboard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876" y="1669251"/>
            <a:ext cx="4038600" cy="3869246"/>
          </a:xfrm>
        </p:spPr>
      </p:pic>
      <p:sp>
        <p:nvSpPr>
          <p:cNvPr id="6" name="Oval 5" title="Oval Shape"/>
          <p:cNvSpPr/>
          <p:nvPr/>
        </p:nvSpPr>
        <p:spPr>
          <a:xfrm>
            <a:off x="5472752" y="3794077"/>
            <a:ext cx="1296537" cy="5595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8" y="267814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AIM Dashboard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5218" y="1603612"/>
            <a:ext cx="4038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After you submit your request:</a:t>
            </a:r>
            <a:endParaRPr lang="en-US"/>
          </a:p>
          <a:p>
            <a:pPr lvl="1" indent="-342900"/>
            <a:r>
              <a:rPr lang="en-US">
                <a:cs typeface="Calibri"/>
              </a:rPr>
              <a:t>A message box will let you know if you have made an error, or you have been successful.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5" name="Content Placeholder 4" descr="Screenshot of AIM Form Submission Error message" title="Screenshot of AIM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613" y="2686029"/>
            <a:ext cx="3615241" cy="938865"/>
          </a:xfrm>
        </p:spPr>
      </p:pic>
    </p:spTree>
    <p:extLst>
      <p:ext uri="{BB962C8B-B14F-4D97-AF65-F5344CB8AC3E}">
        <p14:creationId xmlns:p14="http://schemas.microsoft.com/office/powerpoint/2010/main" val="304215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1570" y="254166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/>
              <a:t>SAC Testing Center Contact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1570" y="16070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/>
              <a:t>Email:  </a:t>
            </a:r>
            <a:r>
              <a:rPr lang="en-US">
                <a:latin typeface="Century Gothic"/>
                <a:hlinkClick r:id="rId2"/>
              </a:rPr>
              <a:t>tst@ksu.edu</a:t>
            </a:r>
            <a:endParaRPr lang="en-US">
              <a:latin typeface="Century Gothic"/>
            </a:endParaRPr>
          </a:p>
          <a:p>
            <a:endParaRPr lang="en-US"/>
          </a:p>
          <a:p>
            <a:r>
              <a:rPr lang="en-US"/>
              <a:t>Phone:  785-532-6441</a:t>
            </a:r>
          </a:p>
          <a:p>
            <a:endParaRPr lang="en-US"/>
          </a:p>
          <a:p>
            <a:r>
              <a:rPr lang="en-US"/>
              <a:t>Hours: Monday – Friday 8:00 – 5:00</a:t>
            </a:r>
          </a:p>
          <a:p>
            <a:endParaRPr lang="en-US"/>
          </a:p>
          <a:p>
            <a:r>
              <a:rPr lang="en-US">
                <a:solidFill>
                  <a:srgbClr val="7030A0"/>
                </a:solidFill>
              </a:rPr>
              <a:t>If possible, please leave personal belongings at home.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6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9A9F60B34E74F855078784098FC4F" ma:contentTypeVersion="9" ma:contentTypeDescription="Create a new document." ma:contentTypeScope="" ma:versionID="fe9c82c160536256668f5e6c9bbb290b">
  <xsd:schema xmlns:xsd="http://www.w3.org/2001/XMLSchema" xmlns:xs="http://www.w3.org/2001/XMLSchema" xmlns:p="http://schemas.microsoft.com/office/2006/metadata/properties" xmlns:ns2="64cf9546-1466-4cee-acc8-e5cdcbb11b64" targetNamespace="http://schemas.microsoft.com/office/2006/metadata/properties" ma:root="true" ma:fieldsID="5331c173508e71103edd3d9d7d109a4f" ns2:_="">
    <xsd:import namespace="64cf9546-1466-4cee-acc8-e5cdcbb11b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9546-1466-4cee-acc8-e5cdcbb11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5A33FE-EEEE-443E-B51C-4348C23EB607}">
  <ds:schemaRefs>
    <ds:schemaRef ds:uri="64cf9546-1466-4cee-acc8-e5cdcbb11b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0DAFE5-8FE6-49E3-9F78-6B0812321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3BB91-EF0F-4D6F-9DE8-8E4C3ACC7973}">
  <ds:schemaRefs>
    <ds:schemaRef ds:uri="64cf9546-1466-4cee-acc8-e5cdcbb11b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Arial,Sans-Serif</vt:lpstr>
      <vt:lpstr>Calibri</vt:lpstr>
      <vt:lpstr>Century Gothic</vt:lpstr>
      <vt:lpstr>Office Theme</vt:lpstr>
      <vt:lpstr>Scheduling Exams with SAC Testing Center</vt:lpstr>
      <vt:lpstr>Schedule Exams in AIM</vt:lpstr>
      <vt:lpstr>Overview of Steps to Schedule an Exam</vt:lpstr>
      <vt:lpstr>AIM Log In</vt:lpstr>
      <vt:lpstr>AIM Dashboard</vt:lpstr>
      <vt:lpstr>AIM Dashboard (Cont’d)</vt:lpstr>
      <vt:lpstr>AIM Dashboard (Cont’d)</vt:lpstr>
      <vt:lpstr>SAC Testing Center Contact Information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Morris</dc:creator>
  <cp:lastModifiedBy>Maggie Borders</cp:lastModifiedBy>
  <cp:revision>2</cp:revision>
  <dcterms:created xsi:type="dcterms:W3CDTF">2011-09-02T21:01:36Z</dcterms:created>
  <dcterms:modified xsi:type="dcterms:W3CDTF">2022-08-11T15:00:39Z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0x0101007309A9F60B34E74F855078784098FC4F</vt:lpwstr>
  </property>
</Properties>
</file>