
<file path=[Content_Types].xml><?xml version="1.0" encoding="utf-8"?>
<Types xmlns="http://schemas.openxmlformats.org/package/2006/content-types">
  <Default Extension="xml" ContentType="application/xml"/>
  <Default Extension="wmf" ContentType="image/x-wmf"/>
  <Default Extension="jpeg" ContentType="image/jpeg"/>
  <Default Extension="jpg" ContentType="image/jpeg"/>
  <Default Extension="rels" ContentType="application/vnd.openxmlformats-package.relationships+xm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6" d="100"/>
          <a:sy n="86" d="100"/>
        </p:scale>
        <p:origin x="-175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theme" Target="theme/theme1.xml"/><Relationship Id="rId47"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printerSettings" Target="printerSettings/printerSettings1.bin"/><Relationship Id="rId44" Type="http://schemas.openxmlformats.org/officeDocument/2006/relationships/presProps" Target="presProps.xml"/><Relationship Id="rId4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46D9911-CDC6-D042-A082-FAEB2024F7BF}" type="doc">
      <dgm:prSet loTypeId="urn:microsoft.com/office/officeart/2009/3/layout/DescendingProcess" loCatId="" qsTypeId="urn:microsoft.com/office/officeart/2005/8/quickstyle/simple4" qsCatId="simple" csTypeId="urn:microsoft.com/office/officeart/2005/8/colors/accent1_2" csCatId="accent1" phldr="1"/>
      <dgm:spPr/>
      <dgm:t>
        <a:bodyPr/>
        <a:lstStyle/>
        <a:p>
          <a:endParaRPr lang="en-US"/>
        </a:p>
      </dgm:t>
    </dgm:pt>
    <dgm:pt modelId="{12D096FD-7D59-6747-8AE5-37A0EDA967D4}">
      <dgm:prSet phldrT="[Text]"/>
      <dgm:spPr/>
      <dgm:t>
        <a:bodyPr/>
        <a:lstStyle/>
        <a:p>
          <a:r>
            <a:rPr lang="en-US" dirty="0" smtClean="0"/>
            <a:t>SOMEDAY GOAL</a:t>
          </a:r>
          <a:endParaRPr lang="en-US" dirty="0"/>
        </a:p>
      </dgm:t>
    </dgm:pt>
    <dgm:pt modelId="{A78CEB40-9C2B-C14E-BF8B-7A8C6665BBD6}" type="parTrans" cxnId="{457ADCAF-9A07-B145-8A2B-7F8FA606EEA7}">
      <dgm:prSet/>
      <dgm:spPr/>
      <dgm:t>
        <a:bodyPr/>
        <a:lstStyle/>
        <a:p>
          <a:endParaRPr lang="en-US"/>
        </a:p>
      </dgm:t>
    </dgm:pt>
    <dgm:pt modelId="{6A06087C-93DE-A246-80F6-F37DE5B64F1B}" type="sibTrans" cxnId="{457ADCAF-9A07-B145-8A2B-7F8FA606EEA7}">
      <dgm:prSet/>
      <dgm:spPr/>
      <dgm:t>
        <a:bodyPr/>
        <a:lstStyle/>
        <a:p>
          <a:endParaRPr lang="en-US"/>
        </a:p>
      </dgm:t>
    </dgm:pt>
    <dgm:pt modelId="{0FC0F39C-AAF1-6944-8B4B-4096CA10578D}">
      <dgm:prSet phldrT="[Text]"/>
      <dgm:spPr/>
      <dgm:t>
        <a:bodyPr/>
        <a:lstStyle/>
        <a:p>
          <a:r>
            <a:rPr lang="en-US" dirty="0" smtClean="0"/>
            <a:t>5 YEAR GOAL</a:t>
          </a:r>
          <a:endParaRPr lang="en-US" dirty="0"/>
        </a:p>
      </dgm:t>
    </dgm:pt>
    <dgm:pt modelId="{EAE04B32-4735-7548-9487-22395187A038}" type="parTrans" cxnId="{BF06A32D-0171-0044-88B9-3891D82EB7F9}">
      <dgm:prSet/>
      <dgm:spPr/>
      <dgm:t>
        <a:bodyPr/>
        <a:lstStyle/>
        <a:p>
          <a:endParaRPr lang="en-US"/>
        </a:p>
      </dgm:t>
    </dgm:pt>
    <dgm:pt modelId="{EF922F9D-E5FC-F54F-BBFE-03B2118DF1D5}" type="sibTrans" cxnId="{BF06A32D-0171-0044-88B9-3891D82EB7F9}">
      <dgm:prSet/>
      <dgm:spPr/>
      <dgm:t>
        <a:bodyPr/>
        <a:lstStyle/>
        <a:p>
          <a:endParaRPr lang="en-US"/>
        </a:p>
      </dgm:t>
    </dgm:pt>
    <dgm:pt modelId="{1EA98666-7F85-CE4B-81F3-947AF113F818}">
      <dgm:prSet phldrT="[Text]"/>
      <dgm:spPr/>
      <dgm:t>
        <a:bodyPr/>
        <a:lstStyle/>
        <a:p>
          <a:r>
            <a:rPr lang="en-US" dirty="0" smtClean="0"/>
            <a:t>1 YEAR GOAL</a:t>
          </a:r>
          <a:endParaRPr lang="en-US" dirty="0"/>
        </a:p>
      </dgm:t>
    </dgm:pt>
    <dgm:pt modelId="{656B730E-1B84-9F4F-ACEF-BC4E3A9C1B52}" type="parTrans" cxnId="{AEFC4CDC-2EA1-F242-B4E3-41B95A26DDF1}">
      <dgm:prSet/>
      <dgm:spPr/>
      <dgm:t>
        <a:bodyPr/>
        <a:lstStyle/>
        <a:p>
          <a:endParaRPr lang="en-US"/>
        </a:p>
      </dgm:t>
    </dgm:pt>
    <dgm:pt modelId="{8E7744B9-4CBF-984E-8165-C7DB0FB7B100}" type="sibTrans" cxnId="{AEFC4CDC-2EA1-F242-B4E3-41B95A26DDF1}">
      <dgm:prSet/>
      <dgm:spPr/>
      <dgm:t>
        <a:bodyPr/>
        <a:lstStyle/>
        <a:p>
          <a:endParaRPr lang="en-US"/>
        </a:p>
      </dgm:t>
    </dgm:pt>
    <dgm:pt modelId="{EBB4A8EF-CBA8-6146-BD9E-0FBA423E097E}">
      <dgm:prSet phldrT="[Text]"/>
      <dgm:spPr/>
      <dgm:t>
        <a:bodyPr/>
        <a:lstStyle/>
        <a:p>
          <a:r>
            <a:rPr lang="en-US" dirty="0" smtClean="0"/>
            <a:t>MONTHLY GOAL</a:t>
          </a:r>
          <a:endParaRPr lang="en-US" dirty="0"/>
        </a:p>
      </dgm:t>
    </dgm:pt>
    <dgm:pt modelId="{96665F1E-A54D-1140-A975-ABFDBE18D6AF}" type="parTrans" cxnId="{05D153DC-2D86-D343-A428-6782B310AC57}">
      <dgm:prSet/>
      <dgm:spPr/>
      <dgm:t>
        <a:bodyPr/>
        <a:lstStyle/>
        <a:p>
          <a:endParaRPr lang="en-US"/>
        </a:p>
      </dgm:t>
    </dgm:pt>
    <dgm:pt modelId="{1824FD02-5003-D24A-B738-23F5CCBCB745}" type="sibTrans" cxnId="{05D153DC-2D86-D343-A428-6782B310AC57}">
      <dgm:prSet/>
      <dgm:spPr/>
      <dgm:t>
        <a:bodyPr/>
        <a:lstStyle/>
        <a:p>
          <a:endParaRPr lang="en-US"/>
        </a:p>
      </dgm:t>
    </dgm:pt>
    <dgm:pt modelId="{57BC2297-70B3-FA4B-BDD3-5E80135F0C62}">
      <dgm:prSet phldrT="[Text]"/>
      <dgm:spPr/>
      <dgm:t>
        <a:bodyPr/>
        <a:lstStyle/>
        <a:p>
          <a:r>
            <a:rPr lang="en-US" dirty="0" smtClean="0"/>
            <a:t>WEEKLY GOAL</a:t>
          </a:r>
          <a:endParaRPr lang="en-US" dirty="0"/>
        </a:p>
      </dgm:t>
    </dgm:pt>
    <dgm:pt modelId="{31AD1ECC-17E7-6B4A-AD4A-B4C9BEC6EB0A}" type="parTrans" cxnId="{35AE409B-8638-FC49-8EB8-0B54B6145A7A}">
      <dgm:prSet/>
      <dgm:spPr/>
      <dgm:t>
        <a:bodyPr/>
        <a:lstStyle/>
        <a:p>
          <a:endParaRPr lang="en-US"/>
        </a:p>
      </dgm:t>
    </dgm:pt>
    <dgm:pt modelId="{331DB939-9573-8D42-AFB1-38C2E5E6F9AA}" type="sibTrans" cxnId="{35AE409B-8638-FC49-8EB8-0B54B6145A7A}">
      <dgm:prSet/>
      <dgm:spPr/>
      <dgm:t>
        <a:bodyPr/>
        <a:lstStyle/>
        <a:p>
          <a:endParaRPr lang="en-US"/>
        </a:p>
      </dgm:t>
    </dgm:pt>
    <dgm:pt modelId="{F0A47D15-92E9-7E4D-B833-B1898B3CEAED}">
      <dgm:prSet phldrT="[Text]"/>
      <dgm:spPr/>
      <dgm:t>
        <a:bodyPr/>
        <a:lstStyle/>
        <a:p>
          <a:r>
            <a:rPr lang="en-US" dirty="0" smtClean="0"/>
            <a:t>DAILY GOAL</a:t>
          </a:r>
          <a:endParaRPr lang="en-US" dirty="0"/>
        </a:p>
      </dgm:t>
    </dgm:pt>
    <dgm:pt modelId="{2F9781B2-A441-C145-BD34-8B4E6948F713}" type="parTrans" cxnId="{90D9D80E-6373-8842-A7FC-472FDCF76581}">
      <dgm:prSet/>
      <dgm:spPr/>
      <dgm:t>
        <a:bodyPr/>
        <a:lstStyle/>
        <a:p>
          <a:endParaRPr lang="en-US"/>
        </a:p>
      </dgm:t>
    </dgm:pt>
    <dgm:pt modelId="{00AF7327-24B6-E04C-A341-878C92083AF3}" type="sibTrans" cxnId="{90D9D80E-6373-8842-A7FC-472FDCF76581}">
      <dgm:prSet/>
      <dgm:spPr/>
      <dgm:t>
        <a:bodyPr/>
        <a:lstStyle/>
        <a:p>
          <a:endParaRPr lang="en-US"/>
        </a:p>
      </dgm:t>
    </dgm:pt>
    <dgm:pt modelId="{DEB63B0E-F653-C34F-97D4-7FBE5F447E81}">
      <dgm:prSet phldrT="[Text]"/>
      <dgm:spPr/>
      <dgm:t>
        <a:bodyPr/>
        <a:lstStyle/>
        <a:p>
          <a:r>
            <a:rPr lang="en-US" dirty="0" smtClean="0"/>
            <a:t>RIGHT NOW?!</a:t>
          </a:r>
          <a:endParaRPr lang="en-US" dirty="0"/>
        </a:p>
      </dgm:t>
    </dgm:pt>
    <dgm:pt modelId="{3AFE104E-0B12-BC46-925D-8462A13EE8EE}" type="sibTrans" cxnId="{8261ADD3-82D2-6D4E-A6CC-6AC71C6392B4}">
      <dgm:prSet/>
      <dgm:spPr/>
      <dgm:t>
        <a:bodyPr/>
        <a:lstStyle/>
        <a:p>
          <a:endParaRPr lang="en-US"/>
        </a:p>
      </dgm:t>
    </dgm:pt>
    <dgm:pt modelId="{33CB1646-0519-754B-9F71-43EB774A827F}" type="parTrans" cxnId="{8261ADD3-82D2-6D4E-A6CC-6AC71C6392B4}">
      <dgm:prSet/>
      <dgm:spPr/>
      <dgm:t>
        <a:bodyPr/>
        <a:lstStyle/>
        <a:p>
          <a:endParaRPr lang="en-US"/>
        </a:p>
      </dgm:t>
    </dgm:pt>
    <dgm:pt modelId="{FA718DB1-CDE8-0949-951A-B9E2DEBA5068}" type="pres">
      <dgm:prSet presAssocID="{446D9911-CDC6-D042-A082-FAEB2024F7BF}" presName="Name0" presStyleCnt="0">
        <dgm:presLayoutVars>
          <dgm:chMax val="7"/>
          <dgm:chPref val="5"/>
        </dgm:presLayoutVars>
      </dgm:prSet>
      <dgm:spPr/>
      <dgm:t>
        <a:bodyPr/>
        <a:lstStyle/>
        <a:p>
          <a:endParaRPr lang="en-US"/>
        </a:p>
      </dgm:t>
    </dgm:pt>
    <dgm:pt modelId="{E94724BE-2C40-6B48-B42E-24DE456B1003}" type="pres">
      <dgm:prSet presAssocID="{446D9911-CDC6-D042-A082-FAEB2024F7BF}" presName="arrowNode" presStyleLbl="node1" presStyleIdx="0" presStyleCnt="1" custScaleX="129815"/>
      <dgm:spPr/>
    </dgm:pt>
    <dgm:pt modelId="{DB52A21E-BDEB-7D4F-A80E-91E17FDE209B}" type="pres">
      <dgm:prSet presAssocID="{12D096FD-7D59-6747-8AE5-37A0EDA967D4}" presName="txNode1" presStyleLbl="revTx" presStyleIdx="0" presStyleCnt="7" custLinFactNeighborX="-51912" custLinFactNeighborY="57766">
        <dgm:presLayoutVars>
          <dgm:bulletEnabled val="1"/>
        </dgm:presLayoutVars>
      </dgm:prSet>
      <dgm:spPr/>
      <dgm:t>
        <a:bodyPr/>
        <a:lstStyle/>
        <a:p>
          <a:endParaRPr lang="en-US"/>
        </a:p>
      </dgm:t>
    </dgm:pt>
    <dgm:pt modelId="{39D4607C-DE39-3840-B487-DD0152609525}" type="pres">
      <dgm:prSet presAssocID="{0FC0F39C-AAF1-6944-8B4B-4096CA10578D}" presName="txNode2" presStyleLbl="revTx" presStyleIdx="1" presStyleCnt="7" custLinFactNeighborX="-19265" custLinFactNeighborY="-34714">
        <dgm:presLayoutVars>
          <dgm:bulletEnabled val="1"/>
        </dgm:presLayoutVars>
      </dgm:prSet>
      <dgm:spPr/>
      <dgm:t>
        <a:bodyPr/>
        <a:lstStyle/>
        <a:p>
          <a:endParaRPr lang="en-US"/>
        </a:p>
      </dgm:t>
    </dgm:pt>
    <dgm:pt modelId="{8F85D33C-F560-BA4D-B301-D88AB3F57A7F}" type="pres">
      <dgm:prSet presAssocID="{EF922F9D-E5FC-F54F-BBFE-03B2118DF1D5}" presName="dotNode2" presStyleCnt="0"/>
      <dgm:spPr/>
    </dgm:pt>
    <dgm:pt modelId="{D1338278-9AB8-BE42-A2AB-4D62532B12AB}" type="pres">
      <dgm:prSet presAssocID="{EF922F9D-E5FC-F54F-BBFE-03B2118DF1D5}" presName="dotRepeatNode" presStyleLbl="fgShp" presStyleIdx="0" presStyleCnt="5"/>
      <dgm:spPr/>
      <dgm:t>
        <a:bodyPr/>
        <a:lstStyle/>
        <a:p>
          <a:endParaRPr lang="en-US"/>
        </a:p>
      </dgm:t>
    </dgm:pt>
    <dgm:pt modelId="{357FD4E7-B05B-0448-B174-6EE0BBC06791}" type="pres">
      <dgm:prSet presAssocID="{1EA98666-7F85-CE4B-81F3-947AF113F818}" presName="txNode3" presStyleLbl="revTx" presStyleIdx="2" presStyleCnt="7" custScaleX="141921" custLinFactNeighborX="5565" custLinFactNeighborY="25246">
        <dgm:presLayoutVars>
          <dgm:bulletEnabled val="1"/>
        </dgm:presLayoutVars>
      </dgm:prSet>
      <dgm:spPr/>
      <dgm:t>
        <a:bodyPr/>
        <a:lstStyle/>
        <a:p>
          <a:endParaRPr lang="en-US"/>
        </a:p>
      </dgm:t>
    </dgm:pt>
    <dgm:pt modelId="{80B06F4A-71EF-A643-9AD1-F2A729C15F41}" type="pres">
      <dgm:prSet presAssocID="{8E7744B9-4CBF-984E-8165-C7DB0FB7B100}" presName="dotNode3" presStyleCnt="0"/>
      <dgm:spPr/>
    </dgm:pt>
    <dgm:pt modelId="{594DD0C6-A0DE-7642-8354-46252EBA3044}" type="pres">
      <dgm:prSet presAssocID="{8E7744B9-4CBF-984E-8165-C7DB0FB7B100}" presName="dotRepeatNode" presStyleLbl="fgShp" presStyleIdx="1" presStyleCnt="5"/>
      <dgm:spPr/>
      <dgm:t>
        <a:bodyPr/>
        <a:lstStyle/>
        <a:p>
          <a:endParaRPr lang="en-US"/>
        </a:p>
      </dgm:t>
    </dgm:pt>
    <dgm:pt modelId="{B3569E05-8FF8-224A-B3EB-BCA60345A392}" type="pres">
      <dgm:prSet presAssocID="{EBB4A8EF-CBA8-6146-BD9E-0FBA423E097E}" presName="txNode4" presStyleLbl="revTx" presStyleIdx="3" presStyleCnt="7" custScaleX="123839" custLinFactNeighborX="-13539" custLinFactNeighborY="-22090">
        <dgm:presLayoutVars>
          <dgm:bulletEnabled val="1"/>
        </dgm:presLayoutVars>
      </dgm:prSet>
      <dgm:spPr/>
      <dgm:t>
        <a:bodyPr/>
        <a:lstStyle/>
        <a:p>
          <a:endParaRPr lang="en-US"/>
        </a:p>
      </dgm:t>
    </dgm:pt>
    <dgm:pt modelId="{EC3FFF48-AE93-CD4C-A50B-978CA174865B}" type="pres">
      <dgm:prSet presAssocID="{1824FD02-5003-D24A-B738-23F5CCBCB745}" presName="dotNode4" presStyleCnt="0"/>
      <dgm:spPr/>
    </dgm:pt>
    <dgm:pt modelId="{86FB0F3D-BEA0-0449-9A26-6829A2742D84}" type="pres">
      <dgm:prSet presAssocID="{1824FD02-5003-D24A-B738-23F5CCBCB745}" presName="dotRepeatNode" presStyleLbl="fgShp" presStyleIdx="2" presStyleCnt="5"/>
      <dgm:spPr/>
      <dgm:t>
        <a:bodyPr/>
        <a:lstStyle/>
        <a:p>
          <a:endParaRPr lang="en-US"/>
        </a:p>
      </dgm:t>
    </dgm:pt>
    <dgm:pt modelId="{6F0674F5-1620-4640-A876-BC553BDCA7BC}" type="pres">
      <dgm:prSet presAssocID="{57BC2297-70B3-FA4B-BDD3-5E80135F0C62}" presName="txNode5" presStyleLbl="revTx" presStyleIdx="4" presStyleCnt="7" custLinFactNeighborX="15149" custLinFactNeighborY="22090">
        <dgm:presLayoutVars>
          <dgm:bulletEnabled val="1"/>
        </dgm:presLayoutVars>
      </dgm:prSet>
      <dgm:spPr/>
      <dgm:t>
        <a:bodyPr/>
        <a:lstStyle/>
        <a:p>
          <a:endParaRPr lang="en-US"/>
        </a:p>
      </dgm:t>
    </dgm:pt>
    <dgm:pt modelId="{914F5D3F-467C-C043-82E5-70D530916F44}" type="pres">
      <dgm:prSet presAssocID="{331DB939-9573-8D42-AFB1-38C2E5E6F9AA}" presName="dotNode5" presStyleCnt="0"/>
      <dgm:spPr/>
    </dgm:pt>
    <dgm:pt modelId="{F15A0573-C3A3-2F4F-A9B6-62A57C60276D}" type="pres">
      <dgm:prSet presAssocID="{331DB939-9573-8D42-AFB1-38C2E5E6F9AA}" presName="dotRepeatNode" presStyleLbl="fgShp" presStyleIdx="3" presStyleCnt="5"/>
      <dgm:spPr/>
      <dgm:t>
        <a:bodyPr/>
        <a:lstStyle/>
        <a:p>
          <a:endParaRPr lang="en-US"/>
        </a:p>
      </dgm:t>
    </dgm:pt>
    <dgm:pt modelId="{96A47683-5A66-4D48-8743-F3A04DDDB95B}" type="pres">
      <dgm:prSet presAssocID="{F0A47D15-92E9-7E4D-B833-B1898B3CEAED}" presName="txNode6" presStyleLbl="revTx" presStyleIdx="5" presStyleCnt="7" custScaleX="141757" custLinFactNeighborX="-3971" custLinFactNeighborY="-23669">
        <dgm:presLayoutVars>
          <dgm:bulletEnabled val="1"/>
        </dgm:presLayoutVars>
      </dgm:prSet>
      <dgm:spPr/>
      <dgm:t>
        <a:bodyPr/>
        <a:lstStyle/>
        <a:p>
          <a:endParaRPr lang="en-US"/>
        </a:p>
      </dgm:t>
    </dgm:pt>
    <dgm:pt modelId="{280FFD98-66E3-CF4E-A071-13E80B02881D}" type="pres">
      <dgm:prSet presAssocID="{00AF7327-24B6-E04C-A341-878C92083AF3}" presName="dotNode6" presStyleCnt="0"/>
      <dgm:spPr/>
    </dgm:pt>
    <dgm:pt modelId="{DF236075-144B-1048-854A-1874BE29E00D}" type="pres">
      <dgm:prSet presAssocID="{00AF7327-24B6-E04C-A341-878C92083AF3}" presName="dotRepeatNode" presStyleLbl="fgShp" presStyleIdx="4" presStyleCnt="5"/>
      <dgm:spPr/>
      <dgm:t>
        <a:bodyPr/>
        <a:lstStyle/>
        <a:p>
          <a:endParaRPr lang="en-US"/>
        </a:p>
      </dgm:t>
    </dgm:pt>
    <dgm:pt modelId="{CDCA7B8B-1599-4F41-90F7-F7F69B945575}" type="pres">
      <dgm:prSet presAssocID="{DEB63B0E-F653-C34F-97D4-7FBE5F447E81}" presName="txNode7" presStyleLbl="revTx" presStyleIdx="6" presStyleCnt="7" custLinFactNeighborX="39359" custLinFactNeighborY="-64694">
        <dgm:presLayoutVars>
          <dgm:bulletEnabled val="1"/>
        </dgm:presLayoutVars>
      </dgm:prSet>
      <dgm:spPr/>
      <dgm:t>
        <a:bodyPr/>
        <a:lstStyle/>
        <a:p>
          <a:endParaRPr lang="en-US"/>
        </a:p>
      </dgm:t>
    </dgm:pt>
  </dgm:ptLst>
  <dgm:cxnLst>
    <dgm:cxn modelId="{27D0B189-048B-7845-AC46-204A919169BD}" type="presOf" srcId="{EF922F9D-E5FC-F54F-BBFE-03B2118DF1D5}" destId="{D1338278-9AB8-BE42-A2AB-4D62532B12AB}" srcOrd="0" destOrd="0" presId="urn:microsoft.com/office/officeart/2009/3/layout/DescendingProcess"/>
    <dgm:cxn modelId="{632FAD62-F0C4-474F-BEC1-B8184EB7E87D}" type="presOf" srcId="{F0A47D15-92E9-7E4D-B833-B1898B3CEAED}" destId="{96A47683-5A66-4D48-8743-F3A04DDDB95B}" srcOrd="0" destOrd="0" presId="urn:microsoft.com/office/officeart/2009/3/layout/DescendingProcess"/>
    <dgm:cxn modelId="{18AFD233-BD52-1942-883D-9BF27880E17D}" type="presOf" srcId="{331DB939-9573-8D42-AFB1-38C2E5E6F9AA}" destId="{F15A0573-C3A3-2F4F-A9B6-62A57C60276D}" srcOrd="0" destOrd="0" presId="urn:microsoft.com/office/officeart/2009/3/layout/DescendingProcess"/>
    <dgm:cxn modelId="{F1E54A8F-344F-E64D-8029-4F0C32B824B5}" type="presOf" srcId="{12D096FD-7D59-6747-8AE5-37A0EDA967D4}" destId="{DB52A21E-BDEB-7D4F-A80E-91E17FDE209B}" srcOrd="0" destOrd="0" presId="urn:microsoft.com/office/officeart/2009/3/layout/DescendingProcess"/>
    <dgm:cxn modelId="{457ADCAF-9A07-B145-8A2B-7F8FA606EEA7}" srcId="{446D9911-CDC6-D042-A082-FAEB2024F7BF}" destId="{12D096FD-7D59-6747-8AE5-37A0EDA967D4}" srcOrd="0" destOrd="0" parTransId="{A78CEB40-9C2B-C14E-BF8B-7A8C6665BBD6}" sibTransId="{6A06087C-93DE-A246-80F6-F37DE5B64F1B}"/>
    <dgm:cxn modelId="{71CCAA3B-B2CA-784F-ACBF-54956A07F064}" type="presOf" srcId="{57BC2297-70B3-FA4B-BDD3-5E80135F0C62}" destId="{6F0674F5-1620-4640-A876-BC553BDCA7BC}" srcOrd="0" destOrd="0" presId="urn:microsoft.com/office/officeart/2009/3/layout/DescendingProcess"/>
    <dgm:cxn modelId="{BF06A32D-0171-0044-88B9-3891D82EB7F9}" srcId="{446D9911-CDC6-D042-A082-FAEB2024F7BF}" destId="{0FC0F39C-AAF1-6944-8B4B-4096CA10578D}" srcOrd="1" destOrd="0" parTransId="{EAE04B32-4735-7548-9487-22395187A038}" sibTransId="{EF922F9D-E5FC-F54F-BBFE-03B2118DF1D5}"/>
    <dgm:cxn modelId="{021FB9F0-A364-414D-A1D5-D04EA013C71F}" type="presOf" srcId="{EBB4A8EF-CBA8-6146-BD9E-0FBA423E097E}" destId="{B3569E05-8FF8-224A-B3EB-BCA60345A392}" srcOrd="0" destOrd="0" presId="urn:microsoft.com/office/officeart/2009/3/layout/DescendingProcess"/>
    <dgm:cxn modelId="{CC7B9429-167D-CA4D-96DE-DEB55F61A275}" type="presOf" srcId="{1824FD02-5003-D24A-B738-23F5CCBCB745}" destId="{86FB0F3D-BEA0-0449-9A26-6829A2742D84}" srcOrd="0" destOrd="0" presId="urn:microsoft.com/office/officeart/2009/3/layout/DescendingProcess"/>
    <dgm:cxn modelId="{AEFC4CDC-2EA1-F242-B4E3-41B95A26DDF1}" srcId="{446D9911-CDC6-D042-A082-FAEB2024F7BF}" destId="{1EA98666-7F85-CE4B-81F3-947AF113F818}" srcOrd="2" destOrd="0" parTransId="{656B730E-1B84-9F4F-ACEF-BC4E3A9C1B52}" sibTransId="{8E7744B9-4CBF-984E-8165-C7DB0FB7B100}"/>
    <dgm:cxn modelId="{B1AD82C4-8453-6E47-B701-E7937ADE1712}" type="presOf" srcId="{8E7744B9-4CBF-984E-8165-C7DB0FB7B100}" destId="{594DD0C6-A0DE-7642-8354-46252EBA3044}" srcOrd="0" destOrd="0" presId="urn:microsoft.com/office/officeart/2009/3/layout/DescendingProcess"/>
    <dgm:cxn modelId="{90D9D80E-6373-8842-A7FC-472FDCF76581}" srcId="{446D9911-CDC6-D042-A082-FAEB2024F7BF}" destId="{F0A47D15-92E9-7E4D-B833-B1898B3CEAED}" srcOrd="5" destOrd="0" parTransId="{2F9781B2-A441-C145-BD34-8B4E6948F713}" sibTransId="{00AF7327-24B6-E04C-A341-878C92083AF3}"/>
    <dgm:cxn modelId="{8261ADD3-82D2-6D4E-A6CC-6AC71C6392B4}" srcId="{446D9911-CDC6-D042-A082-FAEB2024F7BF}" destId="{DEB63B0E-F653-C34F-97D4-7FBE5F447E81}" srcOrd="6" destOrd="0" parTransId="{33CB1646-0519-754B-9F71-43EB774A827F}" sibTransId="{3AFE104E-0B12-BC46-925D-8462A13EE8EE}"/>
    <dgm:cxn modelId="{B720E8C6-D28F-0F41-960A-EAA54B719F14}" type="presOf" srcId="{DEB63B0E-F653-C34F-97D4-7FBE5F447E81}" destId="{CDCA7B8B-1599-4F41-90F7-F7F69B945575}" srcOrd="0" destOrd="0" presId="urn:microsoft.com/office/officeart/2009/3/layout/DescendingProcess"/>
    <dgm:cxn modelId="{05D153DC-2D86-D343-A428-6782B310AC57}" srcId="{446D9911-CDC6-D042-A082-FAEB2024F7BF}" destId="{EBB4A8EF-CBA8-6146-BD9E-0FBA423E097E}" srcOrd="3" destOrd="0" parTransId="{96665F1E-A54D-1140-A975-ABFDBE18D6AF}" sibTransId="{1824FD02-5003-D24A-B738-23F5CCBCB745}"/>
    <dgm:cxn modelId="{4EBDBFA0-C6DD-F04B-B993-171AAF2A0F1D}" type="presOf" srcId="{1EA98666-7F85-CE4B-81F3-947AF113F818}" destId="{357FD4E7-B05B-0448-B174-6EE0BBC06791}" srcOrd="0" destOrd="0" presId="urn:microsoft.com/office/officeart/2009/3/layout/DescendingProcess"/>
    <dgm:cxn modelId="{440A17A0-0123-824E-BA72-588BDB3939FB}" type="presOf" srcId="{446D9911-CDC6-D042-A082-FAEB2024F7BF}" destId="{FA718DB1-CDE8-0949-951A-B9E2DEBA5068}" srcOrd="0" destOrd="0" presId="urn:microsoft.com/office/officeart/2009/3/layout/DescendingProcess"/>
    <dgm:cxn modelId="{EB428C57-D490-C946-BBC4-4C05A145F9AA}" type="presOf" srcId="{00AF7327-24B6-E04C-A341-878C92083AF3}" destId="{DF236075-144B-1048-854A-1874BE29E00D}" srcOrd="0" destOrd="0" presId="urn:microsoft.com/office/officeart/2009/3/layout/DescendingProcess"/>
    <dgm:cxn modelId="{E4D61FA8-0418-EC4B-B45D-A9380BA773EB}" type="presOf" srcId="{0FC0F39C-AAF1-6944-8B4B-4096CA10578D}" destId="{39D4607C-DE39-3840-B487-DD0152609525}" srcOrd="0" destOrd="0" presId="urn:microsoft.com/office/officeart/2009/3/layout/DescendingProcess"/>
    <dgm:cxn modelId="{35AE409B-8638-FC49-8EB8-0B54B6145A7A}" srcId="{446D9911-CDC6-D042-A082-FAEB2024F7BF}" destId="{57BC2297-70B3-FA4B-BDD3-5E80135F0C62}" srcOrd="4" destOrd="0" parTransId="{31AD1ECC-17E7-6B4A-AD4A-B4C9BEC6EB0A}" sibTransId="{331DB939-9573-8D42-AFB1-38C2E5E6F9AA}"/>
    <dgm:cxn modelId="{E6DA262A-AC44-EB4A-8915-2298438CFDCB}" type="presParOf" srcId="{FA718DB1-CDE8-0949-951A-B9E2DEBA5068}" destId="{E94724BE-2C40-6B48-B42E-24DE456B1003}" srcOrd="0" destOrd="0" presId="urn:microsoft.com/office/officeart/2009/3/layout/DescendingProcess"/>
    <dgm:cxn modelId="{3B25F9F3-A04B-8D4E-8B1F-6BFB3E7CD665}" type="presParOf" srcId="{FA718DB1-CDE8-0949-951A-B9E2DEBA5068}" destId="{DB52A21E-BDEB-7D4F-A80E-91E17FDE209B}" srcOrd="1" destOrd="0" presId="urn:microsoft.com/office/officeart/2009/3/layout/DescendingProcess"/>
    <dgm:cxn modelId="{9B8952B5-423F-8744-909F-B61842264708}" type="presParOf" srcId="{FA718DB1-CDE8-0949-951A-B9E2DEBA5068}" destId="{39D4607C-DE39-3840-B487-DD0152609525}" srcOrd="2" destOrd="0" presId="urn:microsoft.com/office/officeart/2009/3/layout/DescendingProcess"/>
    <dgm:cxn modelId="{E9B535BE-C44E-9643-A0FA-70F3EE7280AE}" type="presParOf" srcId="{FA718DB1-CDE8-0949-951A-B9E2DEBA5068}" destId="{8F85D33C-F560-BA4D-B301-D88AB3F57A7F}" srcOrd="3" destOrd="0" presId="urn:microsoft.com/office/officeart/2009/3/layout/DescendingProcess"/>
    <dgm:cxn modelId="{0F211A7E-CEC3-0241-8528-B04E99012598}" type="presParOf" srcId="{8F85D33C-F560-BA4D-B301-D88AB3F57A7F}" destId="{D1338278-9AB8-BE42-A2AB-4D62532B12AB}" srcOrd="0" destOrd="0" presId="urn:microsoft.com/office/officeart/2009/3/layout/DescendingProcess"/>
    <dgm:cxn modelId="{94BB9F2E-4194-BA4B-AEE7-9229991688C0}" type="presParOf" srcId="{FA718DB1-CDE8-0949-951A-B9E2DEBA5068}" destId="{357FD4E7-B05B-0448-B174-6EE0BBC06791}" srcOrd="4" destOrd="0" presId="urn:microsoft.com/office/officeart/2009/3/layout/DescendingProcess"/>
    <dgm:cxn modelId="{13D98D8C-98FD-E942-B0A3-35721C2D0669}" type="presParOf" srcId="{FA718DB1-CDE8-0949-951A-B9E2DEBA5068}" destId="{80B06F4A-71EF-A643-9AD1-F2A729C15F41}" srcOrd="5" destOrd="0" presId="urn:microsoft.com/office/officeart/2009/3/layout/DescendingProcess"/>
    <dgm:cxn modelId="{B22A60F2-A5E8-434D-A369-8C5641BFAEF3}" type="presParOf" srcId="{80B06F4A-71EF-A643-9AD1-F2A729C15F41}" destId="{594DD0C6-A0DE-7642-8354-46252EBA3044}" srcOrd="0" destOrd="0" presId="urn:microsoft.com/office/officeart/2009/3/layout/DescendingProcess"/>
    <dgm:cxn modelId="{555DE50F-AB49-0D4A-A689-55BF85B9F49A}" type="presParOf" srcId="{FA718DB1-CDE8-0949-951A-B9E2DEBA5068}" destId="{B3569E05-8FF8-224A-B3EB-BCA60345A392}" srcOrd="6" destOrd="0" presId="urn:microsoft.com/office/officeart/2009/3/layout/DescendingProcess"/>
    <dgm:cxn modelId="{E2B530ED-192C-B246-A998-E9F8AC53582D}" type="presParOf" srcId="{FA718DB1-CDE8-0949-951A-B9E2DEBA5068}" destId="{EC3FFF48-AE93-CD4C-A50B-978CA174865B}" srcOrd="7" destOrd="0" presId="urn:microsoft.com/office/officeart/2009/3/layout/DescendingProcess"/>
    <dgm:cxn modelId="{B9820E0A-EA09-F74E-A632-874082E6326A}" type="presParOf" srcId="{EC3FFF48-AE93-CD4C-A50B-978CA174865B}" destId="{86FB0F3D-BEA0-0449-9A26-6829A2742D84}" srcOrd="0" destOrd="0" presId="urn:microsoft.com/office/officeart/2009/3/layout/DescendingProcess"/>
    <dgm:cxn modelId="{7229DAC9-3C14-C648-8ECB-07E0A51F0197}" type="presParOf" srcId="{FA718DB1-CDE8-0949-951A-B9E2DEBA5068}" destId="{6F0674F5-1620-4640-A876-BC553BDCA7BC}" srcOrd="8" destOrd="0" presId="urn:microsoft.com/office/officeart/2009/3/layout/DescendingProcess"/>
    <dgm:cxn modelId="{8D2A149C-7DAC-D94A-8087-9CDAC0421835}" type="presParOf" srcId="{FA718DB1-CDE8-0949-951A-B9E2DEBA5068}" destId="{914F5D3F-467C-C043-82E5-70D530916F44}" srcOrd="9" destOrd="0" presId="urn:microsoft.com/office/officeart/2009/3/layout/DescendingProcess"/>
    <dgm:cxn modelId="{8E58E711-5FB1-E145-9729-BFB4FA5F385A}" type="presParOf" srcId="{914F5D3F-467C-C043-82E5-70D530916F44}" destId="{F15A0573-C3A3-2F4F-A9B6-62A57C60276D}" srcOrd="0" destOrd="0" presId="urn:microsoft.com/office/officeart/2009/3/layout/DescendingProcess"/>
    <dgm:cxn modelId="{F92BD238-0A48-CA43-80FC-C6E348B081DB}" type="presParOf" srcId="{FA718DB1-CDE8-0949-951A-B9E2DEBA5068}" destId="{96A47683-5A66-4D48-8743-F3A04DDDB95B}" srcOrd="10" destOrd="0" presId="urn:microsoft.com/office/officeart/2009/3/layout/DescendingProcess"/>
    <dgm:cxn modelId="{D1E67BB0-4B48-A64F-A32B-D85A4EEA7E14}" type="presParOf" srcId="{FA718DB1-CDE8-0949-951A-B9E2DEBA5068}" destId="{280FFD98-66E3-CF4E-A071-13E80B02881D}" srcOrd="11" destOrd="0" presId="urn:microsoft.com/office/officeart/2009/3/layout/DescendingProcess"/>
    <dgm:cxn modelId="{A7AD6650-173D-4D4A-83F9-0D28DD8D41D2}" type="presParOf" srcId="{280FFD98-66E3-CF4E-A071-13E80B02881D}" destId="{DF236075-144B-1048-854A-1874BE29E00D}" srcOrd="0" destOrd="0" presId="urn:microsoft.com/office/officeart/2009/3/layout/DescendingProcess"/>
    <dgm:cxn modelId="{1A739710-7C76-F643-B925-C7E3969BD5A4}" type="presParOf" srcId="{FA718DB1-CDE8-0949-951A-B9E2DEBA5068}" destId="{CDCA7B8B-1599-4F41-90F7-F7F69B945575}" srcOrd="12" destOrd="0" presId="urn:microsoft.com/office/officeart/2009/3/layout/Descending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FBCC27A-76DD-E64A-B20D-559B7F383E4B}" type="doc">
      <dgm:prSet loTypeId="urn:microsoft.com/office/officeart/2009/3/layout/RandomtoResultProcess" loCatId="" qsTypeId="urn:microsoft.com/office/officeart/2005/8/quickstyle/simple5" qsCatId="simple" csTypeId="urn:microsoft.com/office/officeart/2005/8/colors/accent1_2" csCatId="accent1" phldr="1"/>
      <dgm:spPr/>
      <dgm:t>
        <a:bodyPr/>
        <a:lstStyle/>
        <a:p>
          <a:endParaRPr lang="en-US"/>
        </a:p>
      </dgm:t>
    </dgm:pt>
    <dgm:pt modelId="{B2585262-3712-F84B-B506-CD64148B1D23}">
      <dgm:prSet phldrT="[Text]"/>
      <dgm:spPr/>
      <dgm:t>
        <a:bodyPr/>
        <a:lstStyle/>
        <a:p>
          <a:r>
            <a:rPr lang="en-US" dirty="0" smtClean="0"/>
            <a:t>SET PRIORITIES</a:t>
          </a:r>
          <a:endParaRPr lang="en-US" dirty="0"/>
        </a:p>
      </dgm:t>
    </dgm:pt>
    <dgm:pt modelId="{AB797F5A-2379-C74F-B1B8-C84BBA139970}" type="parTrans" cxnId="{04046C63-4C52-FA4A-9AC5-671247E61102}">
      <dgm:prSet/>
      <dgm:spPr/>
      <dgm:t>
        <a:bodyPr/>
        <a:lstStyle/>
        <a:p>
          <a:endParaRPr lang="en-US"/>
        </a:p>
      </dgm:t>
    </dgm:pt>
    <dgm:pt modelId="{C6440827-F2A8-6D47-8D37-F1316338E3E8}" type="sibTrans" cxnId="{04046C63-4C52-FA4A-9AC5-671247E61102}">
      <dgm:prSet/>
      <dgm:spPr/>
      <dgm:t>
        <a:bodyPr/>
        <a:lstStyle/>
        <a:p>
          <a:endParaRPr lang="en-US"/>
        </a:p>
      </dgm:t>
    </dgm:pt>
    <dgm:pt modelId="{B56360BA-A8DC-DA47-B1E3-82D7B40F2B27}">
      <dgm:prSet phldrT="[Text]"/>
      <dgm:spPr/>
      <dgm:t>
        <a:bodyPr/>
        <a:lstStyle/>
        <a:p>
          <a:r>
            <a:rPr lang="en-US" dirty="0" smtClean="0"/>
            <a:t>PROTECT YOUR TIME</a:t>
          </a:r>
          <a:endParaRPr lang="en-US" dirty="0"/>
        </a:p>
      </dgm:t>
    </dgm:pt>
    <dgm:pt modelId="{0A137C4B-2812-634D-AE07-8FC747C02947}" type="parTrans" cxnId="{C8F6F2D3-C216-DE4F-A8EC-82B51C8C5C80}">
      <dgm:prSet/>
      <dgm:spPr/>
      <dgm:t>
        <a:bodyPr/>
        <a:lstStyle/>
        <a:p>
          <a:endParaRPr lang="en-US"/>
        </a:p>
      </dgm:t>
    </dgm:pt>
    <dgm:pt modelId="{609B8D44-B6B8-9B43-BA19-E7173A61DDC9}" type="sibTrans" cxnId="{C8F6F2D3-C216-DE4F-A8EC-82B51C8C5C80}">
      <dgm:prSet/>
      <dgm:spPr/>
      <dgm:t>
        <a:bodyPr/>
        <a:lstStyle/>
        <a:p>
          <a:endParaRPr lang="en-US"/>
        </a:p>
      </dgm:t>
    </dgm:pt>
    <dgm:pt modelId="{A69A3F1D-BE1B-A44B-9AC9-11F23C7279A4}" type="pres">
      <dgm:prSet presAssocID="{AFBCC27A-76DD-E64A-B20D-559B7F383E4B}" presName="Name0" presStyleCnt="0">
        <dgm:presLayoutVars>
          <dgm:dir/>
          <dgm:animOne val="branch"/>
          <dgm:animLvl val="lvl"/>
        </dgm:presLayoutVars>
      </dgm:prSet>
      <dgm:spPr/>
      <dgm:t>
        <a:bodyPr/>
        <a:lstStyle/>
        <a:p>
          <a:endParaRPr lang="en-US"/>
        </a:p>
      </dgm:t>
    </dgm:pt>
    <dgm:pt modelId="{FEFC2F9B-8E75-D342-91C4-AAD75996085C}" type="pres">
      <dgm:prSet presAssocID="{B2585262-3712-F84B-B506-CD64148B1D23}" presName="chaos" presStyleCnt="0"/>
      <dgm:spPr/>
    </dgm:pt>
    <dgm:pt modelId="{D30F073A-E1F3-B948-B55C-097CD2A36EC1}" type="pres">
      <dgm:prSet presAssocID="{B2585262-3712-F84B-B506-CD64148B1D23}" presName="parTx1" presStyleLbl="revTx" presStyleIdx="0" presStyleCnt="1"/>
      <dgm:spPr/>
      <dgm:t>
        <a:bodyPr/>
        <a:lstStyle/>
        <a:p>
          <a:endParaRPr lang="en-US"/>
        </a:p>
      </dgm:t>
    </dgm:pt>
    <dgm:pt modelId="{C288D423-CD8A-1D43-BCBF-9D07F589B4C9}" type="pres">
      <dgm:prSet presAssocID="{B2585262-3712-F84B-B506-CD64148B1D23}" presName="c1" presStyleLbl="node1" presStyleIdx="0" presStyleCnt="19"/>
      <dgm:spPr/>
    </dgm:pt>
    <dgm:pt modelId="{B762B01A-7491-3547-BFAE-DD6B21D3349C}" type="pres">
      <dgm:prSet presAssocID="{B2585262-3712-F84B-B506-CD64148B1D23}" presName="c2" presStyleLbl="node1" presStyleIdx="1" presStyleCnt="19"/>
      <dgm:spPr/>
    </dgm:pt>
    <dgm:pt modelId="{54071FBB-1B50-EB44-99FD-6A2EBE586CEE}" type="pres">
      <dgm:prSet presAssocID="{B2585262-3712-F84B-B506-CD64148B1D23}" presName="c3" presStyleLbl="node1" presStyleIdx="2" presStyleCnt="19"/>
      <dgm:spPr/>
    </dgm:pt>
    <dgm:pt modelId="{E80C61EC-4E5B-0B41-8336-196124C05018}" type="pres">
      <dgm:prSet presAssocID="{B2585262-3712-F84B-B506-CD64148B1D23}" presName="c4" presStyleLbl="node1" presStyleIdx="3" presStyleCnt="19"/>
      <dgm:spPr/>
    </dgm:pt>
    <dgm:pt modelId="{24AAFF97-1574-CC4B-88FA-80E921AA7E99}" type="pres">
      <dgm:prSet presAssocID="{B2585262-3712-F84B-B506-CD64148B1D23}" presName="c5" presStyleLbl="node1" presStyleIdx="4" presStyleCnt="19"/>
      <dgm:spPr/>
    </dgm:pt>
    <dgm:pt modelId="{5848838C-7AAA-E841-8F76-05520CE44E26}" type="pres">
      <dgm:prSet presAssocID="{B2585262-3712-F84B-B506-CD64148B1D23}" presName="c6" presStyleLbl="node1" presStyleIdx="5" presStyleCnt="19"/>
      <dgm:spPr/>
    </dgm:pt>
    <dgm:pt modelId="{F534B494-17E7-6A4A-8101-3812A5C9C2FB}" type="pres">
      <dgm:prSet presAssocID="{B2585262-3712-F84B-B506-CD64148B1D23}" presName="c7" presStyleLbl="node1" presStyleIdx="6" presStyleCnt="19"/>
      <dgm:spPr/>
    </dgm:pt>
    <dgm:pt modelId="{0F8A38F0-EBC6-3148-9DAB-E16B17FF6AA4}" type="pres">
      <dgm:prSet presAssocID="{B2585262-3712-F84B-B506-CD64148B1D23}" presName="c8" presStyleLbl="node1" presStyleIdx="7" presStyleCnt="19"/>
      <dgm:spPr/>
    </dgm:pt>
    <dgm:pt modelId="{E12D99AB-14C0-4848-A968-DAB90ECBD233}" type="pres">
      <dgm:prSet presAssocID="{B2585262-3712-F84B-B506-CD64148B1D23}" presName="c9" presStyleLbl="node1" presStyleIdx="8" presStyleCnt="19"/>
      <dgm:spPr/>
    </dgm:pt>
    <dgm:pt modelId="{E93E2121-E56F-994B-9440-8DE09B2B8A22}" type="pres">
      <dgm:prSet presAssocID="{B2585262-3712-F84B-B506-CD64148B1D23}" presName="c10" presStyleLbl="node1" presStyleIdx="9" presStyleCnt="19"/>
      <dgm:spPr/>
    </dgm:pt>
    <dgm:pt modelId="{C149C762-A475-A14D-A076-6F648BBF1C7E}" type="pres">
      <dgm:prSet presAssocID="{B2585262-3712-F84B-B506-CD64148B1D23}" presName="c11" presStyleLbl="node1" presStyleIdx="10" presStyleCnt="19"/>
      <dgm:spPr/>
    </dgm:pt>
    <dgm:pt modelId="{886C0D2E-A7F6-3F41-ADB7-814E8E7B25BF}" type="pres">
      <dgm:prSet presAssocID="{B2585262-3712-F84B-B506-CD64148B1D23}" presName="c12" presStyleLbl="node1" presStyleIdx="11" presStyleCnt="19"/>
      <dgm:spPr/>
    </dgm:pt>
    <dgm:pt modelId="{3A87CF33-758B-414E-A146-8D24464F745E}" type="pres">
      <dgm:prSet presAssocID="{B2585262-3712-F84B-B506-CD64148B1D23}" presName="c13" presStyleLbl="node1" presStyleIdx="12" presStyleCnt="19"/>
      <dgm:spPr/>
    </dgm:pt>
    <dgm:pt modelId="{359C25BB-3EDE-914D-B9C7-86769CCBD382}" type="pres">
      <dgm:prSet presAssocID="{B2585262-3712-F84B-B506-CD64148B1D23}" presName="c14" presStyleLbl="node1" presStyleIdx="13" presStyleCnt="19"/>
      <dgm:spPr/>
    </dgm:pt>
    <dgm:pt modelId="{3D682BDA-C0AC-9148-98B7-E78AFAD4BA66}" type="pres">
      <dgm:prSet presAssocID="{B2585262-3712-F84B-B506-CD64148B1D23}" presName="c15" presStyleLbl="node1" presStyleIdx="14" presStyleCnt="19"/>
      <dgm:spPr/>
    </dgm:pt>
    <dgm:pt modelId="{A02DDEBF-BAE3-4749-B134-AFA2A21C5154}" type="pres">
      <dgm:prSet presAssocID="{B2585262-3712-F84B-B506-CD64148B1D23}" presName="c16" presStyleLbl="node1" presStyleIdx="15" presStyleCnt="19"/>
      <dgm:spPr/>
    </dgm:pt>
    <dgm:pt modelId="{B31474F9-773C-6C47-95AD-EB79FAE9EEAD}" type="pres">
      <dgm:prSet presAssocID="{B2585262-3712-F84B-B506-CD64148B1D23}" presName="c17" presStyleLbl="node1" presStyleIdx="16" presStyleCnt="19"/>
      <dgm:spPr/>
    </dgm:pt>
    <dgm:pt modelId="{E7C2644B-70EE-1947-922C-760CFD1B1D7C}" type="pres">
      <dgm:prSet presAssocID="{B2585262-3712-F84B-B506-CD64148B1D23}" presName="c18" presStyleLbl="node1" presStyleIdx="17" presStyleCnt="19"/>
      <dgm:spPr/>
    </dgm:pt>
    <dgm:pt modelId="{991A62C3-6FDA-7C49-8DB2-7749F8421AEA}" type="pres">
      <dgm:prSet presAssocID="{C6440827-F2A8-6D47-8D37-F1316338E3E8}" presName="chevronComposite1" presStyleCnt="0"/>
      <dgm:spPr/>
    </dgm:pt>
    <dgm:pt modelId="{4D63BB7B-A3FC-BA48-88BD-B5D8A8F89FD0}" type="pres">
      <dgm:prSet presAssocID="{C6440827-F2A8-6D47-8D37-F1316338E3E8}" presName="chevron1" presStyleLbl="sibTrans2D1" presStyleIdx="0" presStyleCnt="2"/>
      <dgm:spPr/>
    </dgm:pt>
    <dgm:pt modelId="{7A9775AE-F530-D844-BAF4-34B26C0743F4}" type="pres">
      <dgm:prSet presAssocID="{C6440827-F2A8-6D47-8D37-F1316338E3E8}" presName="spChevron1" presStyleCnt="0"/>
      <dgm:spPr/>
    </dgm:pt>
    <dgm:pt modelId="{CA0D8E54-03FF-2F48-9677-7A488267AF5E}" type="pres">
      <dgm:prSet presAssocID="{C6440827-F2A8-6D47-8D37-F1316338E3E8}" presName="overlap" presStyleCnt="0"/>
      <dgm:spPr/>
    </dgm:pt>
    <dgm:pt modelId="{95DCE0F8-EF25-AD41-98C3-0D66F14F5085}" type="pres">
      <dgm:prSet presAssocID="{C6440827-F2A8-6D47-8D37-F1316338E3E8}" presName="chevronComposite2" presStyleCnt="0"/>
      <dgm:spPr/>
    </dgm:pt>
    <dgm:pt modelId="{5ABD9E9B-0D3B-D943-B037-F9E3CFAE2525}" type="pres">
      <dgm:prSet presAssocID="{C6440827-F2A8-6D47-8D37-F1316338E3E8}" presName="chevron2" presStyleLbl="sibTrans2D1" presStyleIdx="1" presStyleCnt="2"/>
      <dgm:spPr/>
    </dgm:pt>
    <dgm:pt modelId="{3F0AEA89-D14B-214C-A44E-D8BBAAA0CC2B}" type="pres">
      <dgm:prSet presAssocID="{C6440827-F2A8-6D47-8D37-F1316338E3E8}" presName="spChevron2" presStyleCnt="0"/>
      <dgm:spPr/>
    </dgm:pt>
    <dgm:pt modelId="{A5691F47-508E-0F41-9637-5585BA4F117F}" type="pres">
      <dgm:prSet presAssocID="{B56360BA-A8DC-DA47-B1E3-82D7B40F2B27}" presName="last" presStyleCnt="0"/>
      <dgm:spPr/>
    </dgm:pt>
    <dgm:pt modelId="{08B15BD2-54F5-E04C-8473-8415BF984D48}" type="pres">
      <dgm:prSet presAssocID="{B56360BA-A8DC-DA47-B1E3-82D7B40F2B27}" presName="circleTx" presStyleLbl="node1" presStyleIdx="18" presStyleCnt="19"/>
      <dgm:spPr/>
      <dgm:t>
        <a:bodyPr/>
        <a:lstStyle/>
        <a:p>
          <a:endParaRPr lang="en-US"/>
        </a:p>
      </dgm:t>
    </dgm:pt>
    <dgm:pt modelId="{BC07E1CD-5792-144A-8392-92787BCA4346}" type="pres">
      <dgm:prSet presAssocID="{B56360BA-A8DC-DA47-B1E3-82D7B40F2B27}" presName="spN" presStyleCnt="0"/>
      <dgm:spPr/>
    </dgm:pt>
  </dgm:ptLst>
  <dgm:cxnLst>
    <dgm:cxn modelId="{C8F6F2D3-C216-DE4F-A8EC-82B51C8C5C80}" srcId="{AFBCC27A-76DD-E64A-B20D-559B7F383E4B}" destId="{B56360BA-A8DC-DA47-B1E3-82D7B40F2B27}" srcOrd="1" destOrd="0" parTransId="{0A137C4B-2812-634D-AE07-8FC747C02947}" sibTransId="{609B8D44-B6B8-9B43-BA19-E7173A61DDC9}"/>
    <dgm:cxn modelId="{32F40E1A-7AF6-574E-AFEF-33EC4B6F0AB7}" type="presOf" srcId="{AFBCC27A-76DD-E64A-B20D-559B7F383E4B}" destId="{A69A3F1D-BE1B-A44B-9AC9-11F23C7279A4}" srcOrd="0" destOrd="0" presId="urn:microsoft.com/office/officeart/2009/3/layout/RandomtoResultProcess"/>
    <dgm:cxn modelId="{503C5FB0-C92E-C44C-A134-D0B42DDA84AB}" type="presOf" srcId="{B56360BA-A8DC-DA47-B1E3-82D7B40F2B27}" destId="{08B15BD2-54F5-E04C-8473-8415BF984D48}" srcOrd="0" destOrd="0" presId="urn:microsoft.com/office/officeart/2009/3/layout/RandomtoResultProcess"/>
    <dgm:cxn modelId="{D7D7747D-39DB-8F42-A693-5143B33EBBE3}" type="presOf" srcId="{B2585262-3712-F84B-B506-CD64148B1D23}" destId="{D30F073A-E1F3-B948-B55C-097CD2A36EC1}" srcOrd="0" destOrd="0" presId="urn:microsoft.com/office/officeart/2009/3/layout/RandomtoResultProcess"/>
    <dgm:cxn modelId="{04046C63-4C52-FA4A-9AC5-671247E61102}" srcId="{AFBCC27A-76DD-E64A-B20D-559B7F383E4B}" destId="{B2585262-3712-F84B-B506-CD64148B1D23}" srcOrd="0" destOrd="0" parTransId="{AB797F5A-2379-C74F-B1B8-C84BBA139970}" sibTransId="{C6440827-F2A8-6D47-8D37-F1316338E3E8}"/>
    <dgm:cxn modelId="{ADA61186-9E26-C049-AA2E-D66DF74E76D1}" type="presParOf" srcId="{A69A3F1D-BE1B-A44B-9AC9-11F23C7279A4}" destId="{FEFC2F9B-8E75-D342-91C4-AAD75996085C}" srcOrd="0" destOrd="0" presId="urn:microsoft.com/office/officeart/2009/3/layout/RandomtoResultProcess"/>
    <dgm:cxn modelId="{3B575A8E-F118-D844-8174-A0F415B3727C}" type="presParOf" srcId="{FEFC2F9B-8E75-D342-91C4-AAD75996085C}" destId="{D30F073A-E1F3-B948-B55C-097CD2A36EC1}" srcOrd="0" destOrd="0" presId="urn:microsoft.com/office/officeart/2009/3/layout/RandomtoResultProcess"/>
    <dgm:cxn modelId="{A54F37C2-64C8-2543-B720-1CC80370A5B8}" type="presParOf" srcId="{FEFC2F9B-8E75-D342-91C4-AAD75996085C}" destId="{C288D423-CD8A-1D43-BCBF-9D07F589B4C9}" srcOrd="1" destOrd="0" presId="urn:microsoft.com/office/officeart/2009/3/layout/RandomtoResultProcess"/>
    <dgm:cxn modelId="{1F89697E-6041-B646-90D8-72FE30A50696}" type="presParOf" srcId="{FEFC2F9B-8E75-D342-91C4-AAD75996085C}" destId="{B762B01A-7491-3547-BFAE-DD6B21D3349C}" srcOrd="2" destOrd="0" presId="urn:microsoft.com/office/officeart/2009/3/layout/RandomtoResultProcess"/>
    <dgm:cxn modelId="{FA88CC9F-A146-3E4D-8308-F16D372307DA}" type="presParOf" srcId="{FEFC2F9B-8E75-D342-91C4-AAD75996085C}" destId="{54071FBB-1B50-EB44-99FD-6A2EBE586CEE}" srcOrd="3" destOrd="0" presId="urn:microsoft.com/office/officeart/2009/3/layout/RandomtoResultProcess"/>
    <dgm:cxn modelId="{3A853613-48C7-E846-BCF2-915DDF3831D6}" type="presParOf" srcId="{FEFC2F9B-8E75-D342-91C4-AAD75996085C}" destId="{E80C61EC-4E5B-0B41-8336-196124C05018}" srcOrd="4" destOrd="0" presId="urn:microsoft.com/office/officeart/2009/3/layout/RandomtoResultProcess"/>
    <dgm:cxn modelId="{E912814E-4321-F640-B1A0-EEAA645F7571}" type="presParOf" srcId="{FEFC2F9B-8E75-D342-91C4-AAD75996085C}" destId="{24AAFF97-1574-CC4B-88FA-80E921AA7E99}" srcOrd="5" destOrd="0" presId="urn:microsoft.com/office/officeart/2009/3/layout/RandomtoResultProcess"/>
    <dgm:cxn modelId="{4AA3783E-395E-2D4A-A4E8-0E30E0D12D09}" type="presParOf" srcId="{FEFC2F9B-8E75-D342-91C4-AAD75996085C}" destId="{5848838C-7AAA-E841-8F76-05520CE44E26}" srcOrd="6" destOrd="0" presId="urn:microsoft.com/office/officeart/2009/3/layout/RandomtoResultProcess"/>
    <dgm:cxn modelId="{791F8C3F-834C-EE41-BF9A-FCB8624BC1D2}" type="presParOf" srcId="{FEFC2F9B-8E75-D342-91C4-AAD75996085C}" destId="{F534B494-17E7-6A4A-8101-3812A5C9C2FB}" srcOrd="7" destOrd="0" presId="urn:microsoft.com/office/officeart/2009/3/layout/RandomtoResultProcess"/>
    <dgm:cxn modelId="{206382C4-E8FD-3B42-BD55-6EEC799E3E22}" type="presParOf" srcId="{FEFC2F9B-8E75-D342-91C4-AAD75996085C}" destId="{0F8A38F0-EBC6-3148-9DAB-E16B17FF6AA4}" srcOrd="8" destOrd="0" presId="urn:microsoft.com/office/officeart/2009/3/layout/RandomtoResultProcess"/>
    <dgm:cxn modelId="{3DF7AD0E-1D15-8740-B0F0-FD404A7886B7}" type="presParOf" srcId="{FEFC2F9B-8E75-D342-91C4-AAD75996085C}" destId="{E12D99AB-14C0-4848-A968-DAB90ECBD233}" srcOrd="9" destOrd="0" presId="urn:microsoft.com/office/officeart/2009/3/layout/RandomtoResultProcess"/>
    <dgm:cxn modelId="{9C8A08C9-FEC5-EE44-BC8C-69E31F37EE88}" type="presParOf" srcId="{FEFC2F9B-8E75-D342-91C4-AAD75996085C}" destId="{E93E2121-E56F-994B-9440-8DE09B2B8A22}" srcOrd="10" destOrd="0" presId="urn:microsoft.com/office/officeart/2009/3/layout/RandomtoResultProcess"/>
    <dgm:cxn modelId="{BC3053BE-B20B-8F46-9562-71530778A5F5}" type="presParOf" srcId="{FEFC2F9B-8E75-D342-91C4-AAD75996085C}" destId="{C149C762-A475-A14D-A076-6F648BBF1C7E}" srcOrd="11" destOrd="0" presId="urn:microsoft.com/office/officeart/2009/3/layout/RandomtoResultProcess"/>
    <dgm:cxn modelId="{544875AB-9268-F04E-A95B-6B2B53A10FE6}" type="presParOf" srcId="{FEFC2F9B-8E75-D342-91C4-AAD75996085C}" destId="{886C0D2E-A7F6-3F41-ADB7-814E8E7B25BF}" srcOrd="12" destOrd="0" presId="urn:microsoft.com/office/officeart/2009/3/layout/RandomtoResultProcess"/>
    <dgm:cxn modelId="{95F6CC4C-7305-C746-9D39-D3FB68913852}" type="presParOf" srcId="{FEFC2F9B-8E75-D342-91C4-AAD75996085C}" destId="{3A87CF33-758B-414E-A146-8D24464F745E}" srcOrd="13" destOrd="0" presId="urn:microsoft.com/office/officeart/2009/3/layout/RandomtoResultProcess"/>
    <dgm:cxn modelId="{1B63723E-4634-1E4B-9093-F635E73B9B28}" type="presParOf" srcId="{FEFC2F9B-8E75-D342-91C4-AAD75996085C}" destId="{359C25BB-3EDE-914D-B9C7-86769CCBD382}" srcOrd="14" destOrd="0" presId="urn:microsoft.com/office/officeart/2009/3/layout/RandomtoResultProcess"/>
    <dgm:cxn modelId="{166B682C-4D95-5F4D-835E-23BE258C71A2}" type="presParOf" srcId="{FEFC2F9B-8E75-D342-91C4-AAD75996085C}" destId="{3D682BDA-C0AC-9148-98B7-E78AFAD4BA66}" srcOrd="15" destOrd="0" presId="urn:microsoft.com/office/officeart/2009/3/layout/RandomtoResultProcess"/>
    <dgm:cxn modelId="{793DD0ED-95EC-C946-8B37-8938BE463A5A}" type="presParOf" srcId="{FEFC2F9B-8E75-D342-91C4-AAD75996085C}" destId="{A02DDEBF-BAE3-4749-B134-AFA2A21C5154}" srcOrd="16" destOrd="0" presId="urn:microsoft.com/office/officeart/2009/3/layout/RandomtoResultProcess"/>
    <dgm:cxn modelId="{27A81782-4BBE-4248-937C-9C4F02686432}" type="presParOf" srcId="{FEFC2F9B-8E75-D342-91C4-AAD75996085C}" destId="{B31474F9-773C-6C47-95AD-EB79FAE9EEAD}" srcOrd="17" destOrd="0" presId="urn:microsoft.com/office/officeart/2009/3/layout/RandomtoResultProcess"/>
    <dgm:cxn modelId="{EE517CB9-D19F-5F44-ADFC-0E862893D0F8}" type="presParOf" srcId="{FEFC2F9B-8E75-D342-91C4-AAD75996085C}" destId="{E7C2644B-70EE-1947-922C-760CFD1B1D7C}" srcOrd="18" destOrd="0" presId="urn:microsoft.com/office/officeart/2009/3/layout/RandomtoResultProcess"/>
    <dgm:cxn modelId="{D5C16F47-B3A8-6447-AAC2-D75EBA846631}" type="presParOf" srcId="{A69A3F1D-BE1B-A44B-9AC9-11F23C7279A4}" destId="{991A62C3-6FDA-7C49-8DB2-7749F8421AEA}" srcOrd="1" destOrd="0" presId="urn:microsoft.com/office/officeart/2009/3/layout/RandomtoResultProcess"/>
    <dgm:cxn modelId="{24C4465C-9747-BF41-98F2-646180337384}" type="presParOf" srcId="{991A62C3-6FDA-7C49-8DB2-7749F8421AEA}" destId="{4D63BB7B-A3FC-BA48-88BD-B5D8A8F89FD0}" srcOrd="0" destOrd="0" presId="urn:microsoft.com/office/officeart/2009/3/layout/RandomtoResultProcess"/>
    <dgm:cxn modelId="{7A79BF10-407C-CF4F-8877-4E0DC23D67E8}" type="presParOf" srcId="{991A62C3-6FDA-7C49-8DB2-7749F8421AEA}" destId="{7A9775AE-F530-D844-BAF4-34B26C0743F4}" srcOrd="1" destOrd="0" presId="urn:microsoft.com/office/officeart/2009/3/layout/RandomtoResultProcess"/>
    <dgm:cxn modelId="{3A43E06B-EF89-1447-8469-9F75FCFAFFE7}" type="presParOf" srcId="{A69A3F1D-BE1B-A44B-9AC9-11F23C7279A4}" destId="{CA0D8E54-03FF-2F48-9677-7A488267AF5E}" srcOrd="2" destOrd="0" presId="urn:microsoft.com/office/officeart/2009/3/layout/RandomtoResultProcess"/>
    <dgm:cxn modelId="{4C2DFCAC-64EC-4548-B092-A918D328B9C3}" type="presParOf" srcId="{A69A3F1D-BE1B-A44B-9AC9-11F23C7279A4}" destId="{95DCE0F8-EF25-AD41-98C3-0D66F14F5085}" srcOrd="3" destOrd="0" presId="urn:microsoft.com/office/officeart/2009/3/layout/RandomtoResultProcess"/>
    <dgm:cxn modelId="{4712ED4D-8B67-2349-9583-76D7CC3D5BD1}" type="presParOf" srcId="{95DCE0F8-EF25-AD41-98C3-0D66F14F5085}" destId="{5ABD9E9B-0D3B-D943-B037-F9E3CFAE2525}" srcOrd="0" destOrd="0" presId="urn:microsoft.com/office/officeart/2009/3/layout/RandomtoResultProcess"/>
    <dgm:cxn modelId="{7DE12817-B528-E94C-BFF2-2DE84F2697E7}" type="presParOf" srcId="{95DCE0F8-EF25-AD41-98C3-0D66F14F5085}" destId="{3F0AEA89-D14B-214C-A44E-D8BBAAA0CC2B}" srcOrd="1" destOrd="0" presId="urn:microsoft.com/office/officeart/2009/3/layout/RandomtoResultProcess"/>
    <dgm:cxn modelId="{D90BCB8D-C56F-E143-8154-2320EAADA301}" type="presParOf" srcId="{A69A3F1D-BE1B-A44B-9AC9-11F23C7279A4}" destId="{A5691F47-508E-0F41-9637-5585BA4F117F}" srcOrd="4" destOrd="0" presId="urn:microsoft.com/office/officeart/2009/3/layout/RandomtoResultProcess"/>
    <dgm:cxn modelId="{B6C50267-9EEE-2B45-8706-9B6EA07CC4B6}" type="presParOf" srcId="{A5691F47-508E-0F41-9637-5585BA4F117F}" destId="{08B15BD2-54F5-E04C-8473-8415BF984D48}" srcOrd="0" destOrd="0" presId="urn:microsoft.com/office/officeart/2009/3/layout/RandomtoResultProcess"/>
    <dgm:cxn modelId="{9F400674-71F4-3044-9063-31A93BAA667C}" type="presParOf" srcId="{A5691F47-508E-0F41-9637-5585BA4F117F}" destId="{BC07E1CD-5792-144A-8392-92787BCA4346}" srcOrd="1" destOrd="0" presId="urn:microsoft.com/office/officeart/2009/3/layout/RandomtoResult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9/3/layout/DescendingProcess">
  <dgm:title val=""/>
  <dgm:desc val=""/>
  <dgm:catLst>
    <dgm:cat type="process" pri="23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clrData>
  <dgm:layoutNode name="Name0">
    <dgm:varLst>
      <dgm:chMax val="7"/>
      <dgm:chPref val="5"/>
    </dgm:varLst>
    <dgm:alg type="composite">
      <dgm:param type="ar" val="1.1"/>
    </dgm:alg>
    <dgm:shape xmlns:r="http://schemas.openxmlformats.org/officeDocument/2006/relationships" r:blip="">
      <dgm:adjLst/>
    </dgm:shape>
    <dgm:choose name="Name1">
      <dgm:if name="Name2" axis="ch" ptType="node" func="cnt" op="equ" val="1">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Lst>
      </dgm:if>
      <dgm:if name="Name3" axis="ch" ptType="node" func="cnt" op="equ" val="2">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
          <dgm:constr type="b" for="ch" forName="txNode2" refType="h"/>
          <dgm:constr type="r" for="ch" forName="txNode2" refType="w"/>
          <dgm:constr type="h" for="ch" forName="txNode2" refType="h" fact="0.16"/>
        </dgm:constrLst>
      </dgm:if>
      <dgm:if name="Name4" axis="ch" ptType="node" func="cnt" op="equ" val="3">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6"/>
          <dgm:constr type="ctrY" for="ch" forName="txNode2" refType="h" fact="0.3992"/>
          <dgm:constr type="r" for="ch" forName="txNode2" refType="w"/>
          <dgm:constr type="h" for="ch" forName="txNode2" refType="h" fact="0.16"/>
          <dgm:constr type="l" for="ch" forName="txNode3" refType="w" fact="0.5"/>
          <dgm:constr type="b" for="ch" forName="txNode3" refType="h"/>
          <dgm:constr type="r" for="ch" forName="txNode3" refType="w"/>
          <dgm:constr type="h" for="ch" forName="txNode3" refType="h" fact="0.16"/>
          <dgm:constr type="ctrX" for="ch" forName="dotNode2" refType="w" fact="0.4782"/>
          <dgm:constr type="ctrY" for="ch" forName="dotNode2" refType="h" fact="0.3992"/>
          <dgm:constr type="h" for="ch" forName="dotNode2" refType="h" fact="0.0218"/>
          <dgm:constr type="w" for="ch" forName="dotNode2" refType="h" refFor="ch" refForName="dotNode2"/>
        </dgm:constrLst>
      </dgm:if>
      <dgm:if name="Name5" axis="ch" ptType="node" func="cnt" op="equ" val="4">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9"/>
          <dgm:constr type="ctrY" for="ch" forName="txNode2" refType="h" fact="0.3153"/>
          <dgm:constr type="r" for="ch" forName="txNode2" refType="w"/>
          <dgm:constr type="h" for="ch" forName="txNode2" refType="h" fact="0.16"/>
          <dgm:constr type="l" for="ch" forName="txNode3" refType="w" fact="0"/>
          <dgm:constr type="ctrY" for="ch" forName="txNode3" refType="h" fact="0.5004"/>
          <dgm:constr type="r" for="ch" forName="txNode3" refType="w" fact="0.5"/>
          <dgm:constr type="h" for="ch" forName="txNode3" refType="h" fact="0.16"/>
          <dgm:constr type="l" for="ch" forName="txNode4" refType="w" fact="0.5"/>
          <dgm:constr type="b" for="ch" forName="txNode4" refType="h"/>
          <dgm:constr type="r" for="ch" forName="txNode4" refType="w"/>
          <dgm:constr type="h" for="ch" forName="txNode4" refType="h" fact="0.16"/>
          <dgm:constr type="ctrX" for="ch" forName="dotNode2" refType="w" fact="0.39"/>
          <dgm:constr type="ctrY" for="ch" forName="dotNode2" refType="h" fact="0.3153"/>
          <dgm:constr type="h" for="ch" forName="dotNode2" refType="h" fact="0.0218"/>
          <dgm:constr type="w" for="ch" forName="dotNode2" refType="h" refFor="ch" refForName="dotNode2"/>
          <dgm:constr type="ctrX" for="ch" forName="dotNode3" refType="w" fact="0.5626"/>
          <dgm:constr type="ctrY" for="ch" forName="dotNode3" refType="h" fact="0.5004"/>
          <dgm:constr type="h" for="ch" forName="dotNode3" refType="h" fact="0.0218"/>
          <dgm:constr type="w" for="ch" forName="dotNode3" refType="h" refFor="ch" refForName="dotNode3"/>
        </dgm:constrLst>
      </dgm:if>
      <dgm:if name="Name6" axis="ch" ptType="node" func="cnt" op="equ" val="5">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6"/>
          <dgm:constr type="ctrY" for="ch" forName="txNode2" refType="h" fact="0.2885"/>
          <dgm:constr type="r" for="ch" forName="txNode2" refType="w"/>
          <dgm:constr type="h" for="ch" forName="txNode2" refType="h" fact="0.16"/>
          <dgm:constr type="l" for="ch" forName="txNode3" refType="w" fact="0"/>
          <dgm:constr type="ctrY" for="ch" forName="txNode3" refType="h" fact="0.4089"/>
          <dgm:constr type="r" for="ch" forName="txNode3" refType="w" fact="0.43"/>
          <dgm:constr type="h" for="ch" forName="txNode3" refType="h" fact="0.16"/>
          <dgm:constr type="l" for="ch" forName="txNode4" refType="w" fact="0.67"/>
          <dgm:constr type="ctrY" for="ch" forName="txNode4" refType="h" fact="0.5497"/>
          <dgm:constr type="r" for="ch" forName="txNode4" refType="w"/>
          <dgm:constr type="h" for="ch" forName="txNode4" refType="h" fact="0.16"/>
          <dgm:constr type="l" for="ch" forName="txNode5" refType="w" fact="0.5"/>
          <dgm:constr type="b" for="ch" forName="txNode5" refType="h"/>
          <dgm:constr type="r" for="ch" forName="txNode5" refType="w"/>
          <dgm:constr type="h" for="ch" forName="txNode5" refType="h" fact="0.16"/>
          <dgm:constr type="ctrX" for="ch" forName="dotNode2" refType="w" fact="0.3565"/>
          <dgm:constr type="ctrY" for="ch" forName="dotNode2" refType="h" fact="0.2885"/>
          <dgm:constr type="h" for="ch" forName="dotNode2" refType="h" fact="0.0218"/>
          <dgm:constr type="w" for="ch" forName="dotNode2" refType="h" refFor="ch" refForName="dotNode2"/>
          <dgm:constr type="ctrX" for="ch" forName="dotNode3" refType="w" fact="0.4922"/>
          <dgm:constr type="ctrY" for="ch" forName="dotNode3" refType="h" fact="0.4089"/>
          <dgm:constr type="h" for="ch" forName="dotNode3" refType="h" fact="0.0218"/>
          <dgm:constr type="w" for="ch" forName="dotNode3" refType="h" refFor="ch" refForName="dotNode3"/>
          <dgm:constr type="ctrX" for="ch" forName="dotNode4" refType="w" fact="0.5939"/>
          <dgm:constr type="ctrY" for="ch" forName="dotNode4" refType="h" fact="0.5497"/>
          <dgm:constr type="h" for="ch" forName="dotNode4" refType="h" fact="0.0218"/>
          <dgm:constr type="w" for="ch" forName="dotNode4" refType="h" refFor="ch" refForName="dotNode4"/>
        </dgm:constrLst>
      </dgm:if>
      <dgm:if name="Name7" axis="ch" ptType="node" func="cnt" op="equ" val="6">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5"/>
          <dgm:constr type="ctrY" for="ch" forName="txNode2" refType="h" fact="0.2693"/>
          <dgm:constr type="r" for="ch" forName="txNode2" refType="w"/>
          <dgm:constr type="h" for="ch" forName="txNode2" refType="h" fact="0.16"/>
          <dgm:constr type="l" for="ch" forName="txNode3" refType="w" fact="0"/>
          <dgm:constr type="ctrY" for="ch" forName="txNode3" refType="h" fact="0.3638"/>
          <dgm:constr type="r" for="ch" forName="txNode3" refType="w" fact="0.37"/>
          <dgm:constr type="h" for="ch" forName="txNode3" refType="h" fact="0.16"/>
          <dgm:constr type="l" for="ch" forName="txNode4" refType="w" fact="0.63"/>
          <dgm:constr type="ctrY" for="ch" forName="txNode4" refType="h" fact="0.4744"/>
          <dgm:constr type="r" for="ch" forName="txNode4" refType="w"/>
          <dgm:constr type="h" for="ch" forName="txNode4" refType="h" fact="0.16"/>
          <dgm:constr type="l" for="ch" forName="txNode5" refType="w" fact="0"/>
          <dgm:constr type="ctrY" for="ch" forName="txNode5" refType="h" fact="0.5961"/>
          <dgm:constr type="r" for="ch" forName="txNode5" refType="w" fact="0.55"/>
          <dgm:constr type="h" for="ch" forName="txNode5" refType="h" fact="0.16"/>
          <dgm:constr type="l" for="ch" forName="txNode6" refType="w" fact="0.5"/>
          <dgm:constr type="b" for="ch" forName="txNode6" refType="h"/>
          <dgm:constr type="r" for="ch" forName="txNode6" refType="w"/>
          <dgm:constr type="h" for="ch" forName="txNode6"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419"/>
          <dgm:constr type="ctrY" for="ch" forName="dotNode3" refType="h" fact="0.3638"/>
          <dgm:constr type="h" for="ch" forName="dotNode3" refType="h" fact="0.0218"/>
          <dgm:constr type="w" for="ch" forName="dotNode3" refType="h" refFor="ch" refForName="dotNode3"/>
          <dgm:constr type="ctrX" for="ch" forName="dotNode4" refType="w" fact="0.5425"/>
          <dgm:constr type="ctrY" for="ch" forName="dotNode4" refType="h" fact="0.4744"/>
          <dgm:constr type="h" for="ch" forName="dotNode4" refType="h" fact="0.0218"/>
          <dgm:constr type="w" for="ch" forName="dotNode4" refType="h" refFor="ch" refForName="dotNode4"/>
          <dgm:constr type="ctrX" for="ch" forName="dotNode5" refType="w" fact="0.6153"/>
          <dgm:constr type="ctrY" for="ch" forName="dotNode5" refType="h" fact="0.5961"/>
          <dgm:constr type="h" for="ch" forName="dotNode5" refType="h" fact="0.0218"/>
          <dgm:constr type="w" for="ch" forName="dotNode5" refType="h" refFor="ch" refForName="dotNode5"/>
        </dgm:constrLst>
      </dgm:if>
      <dgm:else name="Name8">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4"/>
          <dgm:constr type="ctrY" for="ch" forName="txNode2" refType="h" fact="0.2693"/>
          <dgm:constr type="r" for="ch" forName="txNode2" refType="w"/>
          <dgm:constr type="h" for="ch" forName="txNode2" refType="h" fact="0.16"/>
          <dgm:constr type="l" for="ch" forName="txNode3" refType="w" fact="0"/>
          <dgm:constr type="ctrY" for="ch" forName="txNode3" refType="h" fact="0.3424"/>
          <dgm:constr type="r" for="ch" forName="txNode3" refType="w" fact="0.33"/>
          <dgm:constr type="h" for="ch" forName="txNode3" refType="h" fact="0.16"/>
          <dgm:constr type="l" for="ch" forName="txNode4" refType="w" fact="0.61"/>
          <dgm:constr type="ctrY" for="ch" forName="txNode4" refType="h" fact="0.4276"/>
          <dgm:constr type="r" for="ch" forName="txNode4" refType="w"/>
          <dgm:constr type="h" for="ch" forName="txNode4" refType="h" fact="0.16"/>
          <dgm:constr type="l" for="ch" forName="txNode5" refType="w" fact="0"/>
          <dgm:constr type="ctrY" for="ch" forName="txNode5" refType="h" fact="0.5218"/>
          <dgm:constr type="r" for="ch" forName="txNode5" refType="w" fact="0.5"/>
          <dgm:constr type="h" for="ch" forName="txNode5" refType="h" fact="0.16"/>
          <dgm:constr type="l" for="ch" forName="txNode6" refType="w" fact="0.71"/>
          <dgm:constr type="ctrY" for="ch" forName="txNode6" refType="h" fact="0.6179"/>
          <dgm:constr type="r" for="ch" forName="txNode6" refType="w"/>
          <dgm:constr type="h" for="ch" forName="txNode6" refType="h" fact="0.16"/>
          <dgm:constr type="l" for="ch" forName="txNode7" refType="w" fact="0.5"/>
          <dgm:constr type="b" for="ch" forName="txNode7" refType="h"/>
          <dgm:constr type="r" for="ch" forName="txNode7" refType="w"/>
          <dgm:constr type="h" for="ch" forName="txNode7"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25"/>
          <dgm:constr type="ctrY" for="ch" forName="dotNode3" refType="h" fact="0.3424"/>
          <dgm:constr type="h" for="ch" forName="dotNode3" refType="h" fact="0.0218"/>
          <dgm:constr type="w" for="ch" forName="dotNode3" refType="h" refFor="ch" refForName="dotNode3"/>
          <dgm:constr type="ctrX" for="ch" forName="dotNode4" refType="w" fact="0.505"/>
          <dgm:constr type="ctrY" for="ch" forName="dotNode4" refType="h" fact="0.4276"/>
          <dgm:constr type="h" for="ch" forName="dotNode4" refType="h" fact="0.0218"/>
          <dgm:constr type="w" for="ch" forName="dotNode4" refType="h" refFor="ch" refForName="dotNode4"/>
          <dgm:constr type="ctrX" for="ch" forName="dotNode5" refType="w" fact="0.5742"/>
          <dgm:constr type="ctrY" for="ch" forName="dotNode5" refType="h" fact="0.5218"/>
          <dgm:constr type="h" for="ch" forName="dotNode5" refType="h" fact="0.0218"/>
          <dgm:constr type="w" for="ch" forName="dotNode5" refType="h" refFor="ch" refForName="dotNode5"/>
          <dgm:constr type="ctrX" for="ch" forName="dotNode6" refType="w" fact="0.63"/>
          <dgm:constr type="ctrY" for="ch" forName="dotNode6" refType="h" fact="0.6179"/>
          <dgm:constr type="h" for="ch" forName="dotNode6" refType="h" fact="0.0218"/>
          <dgm:constr type="w" for="ch" forName="dotNode6" refType="h" refFor="ch" refForName="dotNode6"/>
        </dgm:constrLst>
      </dgm:else>
    </dgm:choose>
    <dgm:forEach name="Name9" axis="self" ptType="parTrans">
      <dgm:forEach name="Name10" axis="self" ptType="sibTrans" st="2">
        <dgm:forEach name="dotRepeat" axis="self">
          <dgm:layoutNode name="dotRepeatNode" styleLbl="fgShp">
            <dgm:alg type="sp"/>
            <dgm:shape xmlns:r="http://schemas.openxmlformats.org/officeDocument/2006/relationships" type="ellipse" r:blip="">
              <dgm:adjLst/>
            </dgm:shape>
            <dgm:presOf axis="self"/>
          </dgm:layoutNode>
        </dgm:forEach>
      </dgm:forEach>
    </dgm:forEach>
    <dgm:choose name="Name11">
      <dgm:if name="Name12" axis="ch" ptType="node" func="cnt" op="gte" val="1">
        <dgm:layoutNode name="arrowNode" styleLbl="node1">
          <dgm:alg type="sp"/>
          <dgm:shape xmlns:r="http://schemas.openxmlformats.org/officeDocument/2006/relationships" rot="73.2729" type="swooshArrow" r:blip="">
            <dgm:adjLst>
              <dgm:adj idx="1" val="0.1631"/>
              <dgm:adj idx="2" val="0.3137"/>
            </dgm:adjLst>
          </dgm:shape>
          <dgm:presOf/>
        </dgm:layoutNode>
      </dgm:if>
      <dgm:else name="Name13"/>
    </dgm:choose>
    <dgm:forEach name="Name14" axis="ch" ptType="node" cnt="1">
      <dgm:layoutNode name="txNode1" styleLbl="revTx">
        <dgm:varLst>
          <dgm:bulletEnabled val="1"/>
        </dgm:varLst>
        <dgm:alg type="tx">
          <dgm:param type="txAnchorVert" val="b"/>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5" axis="ch" ptType="node" st="2" cnt="1">
      <dgm:layoutNode name="txNode2" styleLbl="revTx">
        <dgm:varLst>
          <dgm:bulletEnabled val="1"/>
        </dgm:varLst>
        <dgm:choose name="Name16">
          <dgm:if name="Name17" axis="self" ptType="node" func="revPos" op="equ" val="1">
            <dgm:alg type="tx">
              <dgm:param type="txAnchorVert" val="t"/>
            </dgm:alg>
          </dgm:if>
          <dgm:if name="Name18" axis="self" ptType="node" func="posOdd" op="equ" val="1">
            <dgm:alg type="tx">
              <dgm:param type="parTxLTRAlign" val="r"/>
              <dgm:param type="parTxRTLAlign" val="r"/>
            </dgm:alg>
          </dgm:if>
          <dgm:else name="Name1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0">
        <dgm:if name="Name21" axis="par ch" ptType="all node" func="cnt" op="neq" val="2">
          <dgm:forEach name="Name22" axis="follow" ptType="sibTrans" cnt="1">
            <dgm:layoutNode name="dotNode2">
              <dgm:alg type="sp"/>
              <dgm:shape xmlns:r="http://schemas.openxmlformats.org/officeDocument/2006/relationships" r:blip="">
                <dgm:adjLst/>
              </dgm:shape>
              <dgm:presOf/>
              <dgm:forEach name="Name23" ref="dotRepeat"/>
            </dgm:layoutNode>
          </dgm:forEach>
        </dgm:if>
        <dgm:else name="Name24"/>
      </dgm:choose>
    </dgm:forEach>
    <dgm:forEach name="Name25" axis="ch" ptType="node" st="3" cnt="1">
      <dgm:layoutNode name="txNode3" styleLbl="revTx">
        <dgm:varLst>
          <dgm:bulletEnabled val="1"/>
        </dgm:varLst>
        <dgm:choose name="Name26">
          <dgm:if name="Name27" axis="self" ptType="node" func="revPos" op="equ" val="1">
            <dgm:alg type="tx">
              <dgm:param type="txAnchorVert" val="t"/>
            </dgm:alg>
          </dgm:if>
          <dgm:if name="Name28" axis="self" ptType="node" func="posOdd" op="equ" val="1">
            <dgm:alg type="tx">
              <dgm:param type="parTxLTRAlign" val="r"/>
              <dgm:param type="parTxRTLAlign" val="r"/>
            </dgm:alg>
          </dgm:if>
          <dgm:else name="Name2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30">
        <dgm:if name="Name31" axis="par ch" ptType="all node" func="cnt" op="neq" val="3">
          <dgm:forEach name="Name32" axis="follow" ptType="sibTrans" cnt="1">
            <dgm:layoutNode name="dotNode3">
              <dgm:alg type="sp"/>
              <dgm:shape xmlns:r="http://schemas.openxmlformats.org/officeDocument/2006/relationships" r:blip="">
                <dgm:adjLst/>
              </dgm:shape>
              <dgm:presOf/>
              <dgm:forEach name="Name33" ref="dotRepeat"/>
            </dgm:layoutNode>
          </dgm:forEach>
        </dgm:if>
        <dgm:else name="Name34"/>
      </dgm:choose>
    </dgm:forEach>
    <dgm:forEach name="Name35" axis="ch" ptType="node" st="4" cnt="1">
      <dgm:layoutNode name="txNode4" styleLbl="revTx">
        <dgm:varLst>
          <dgm:bulletEnabled val="1"/>
        </dgm:varLst>
        <dgm:choose name="Name36">
          <dgm:if name="Name37" axis="self" ptType="node" func="revPos" op="equ" val="1">
            <dgm:alg type="tx">
              <dgm:param type="txAnchorVert" val="t"/>
            </dgm:alg>
          </dgm:if>
          <dgm:if name="Name38" axis="self" ptType="node" func="posOdd" op="equ" val="1">
            <dgm:alg type="tx">
              <dgm:param type="parTxLTRAlign" val="r"/>
              <dgm:param type="parTxRTLAlign" val="r"/>
            </dgm:alg>
          </dgm:if>
          <dgm:else name="Name3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40">
        <dgm:if name="Name41" axis="par ch" ptType="all node" func="cnt" op="neq" val="4">
          <dgm:forEach name="Name42" axis="follow" ptType="sibTrans" cnt="1">
            <dgm:layoutNode name="dotNode4">
              <dgm:alg type="sp"/>
              <dgm:shape xmlns:r="http://schemas.openxmlformats.org/officeDocument/2006/relationships" r:blip="">
                <dgm:adjLst/>
              </dgm:shape>
              <dgm:presOf/>
              <dgm:forEach name="Name43" ref="dotRepeat"/>
            </dgm:layoutNode>
          </dgm:forEach>
        </dgm:if>
        <dgm:else name="Name44"/>
      </dgm:choose>
    </dgm:forEach>
    <dgm:forEach name="Name45" axis="ch" ptType="node" st="5" cnt="1">
      <dgm:layoutNode name="txNode5" styleLbl="revTx">
        <dgm:varLst>
          <dgm:bulletEnabled val="1"/>
        </dgm:varLst>
        <dgm:choose name="Name46">
          <dgm:if name="Name47" axis="self" ptType="node" func="revPos" op="equ" val="1">
            <dgm:alg type="tx">
              <dgm:param type="txAnchorVert" val="t"/>
            </dgm:alg>
          </dgm:if>
          <dgm:if name="Name48" axis="self" ptType="node" func="posOdd" op="equ" val="1">
            <dgm:alg type="tx">
              <dgm:param type="parTxLTRAlign" val="r"/>
              <dgm:param type="parTxRTLAlign" val="r"/>
            </dgm:alg>
          </dgm:if>
          <dgm:else name="Name4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50">
        <dgm:if name="Name51" axis="par ch" ptType="all node" func="cnt" op="neq" val="5">
          <dgm:forEach name="Name52" axis="follow" ptType="sibTrans" cnt="1">
            <dgm:layoutNode name="dotNode5">
              <dgm:alg type="sp"/>
              <dgm:shape xmlns:r="http://schemas.openxmlformats.org/officeDocument/2006/relationships" r:blip="">
                <dgm:adjLst/>
              </dgm:shape>
              <dgm:presOf/>
              <dgm:forEach name="Name53" ref="dotRepeat"/>
            </dgm:layoutNode>
          </dgm:forEach>
        </dgm:if>
        <dgm:else name="Name54"/>
      </dgm:choose>
    </dgm:forEach>
    <dgm:forEach name="Name55" axis="ch" ptType="node" st="6" cnt="1">
      <dgm:layoutNode name="txNode6" styleLbl="revTx">
        <dgm:varLst>
          <dgm:bulletEnabled val="1"/>
        </dgm:varLst>
        <dgm:choose name="Name56">
          <dgm:if name="Name57" axis="self" ptType="node" func="revPos" op="equ" val="1">
            <dgm:alg type="tx">
              <dgm:param type="txAnchorVert" val="t"/>
            </dgm:alg>
          </dgm:if>
          <dgm:if name="Name58" axis="self" ptType="node" func="posOdd" op="equ" val="1">
            <dgm:alg type="tx">
              <dgm:param type="parTxLTRAlign" val="r"/>
              <dgm:param type="parTxRTLAlign" val="r"/>
            </dgm:alg>
          </dgm:if>
          <dgm:else name="Name5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60">
        <dgm:if name="Name61" axis="par ch" ptType="all node" func="cnt" op="neq" val="6">
          <dgm:forEach name="Name62" axis="follow" ptType="sibTrans" cnt="1">
            <dgm:layoutNode name="dotNode6">
              <dgm:alg type="sp"/>
              <dgm:shape xmlns:r="http://schemas.openxmlformats.org/officeDocument/2006/relationships" r:blip="">
                <dgm:adjLst/>
              </dgm:shape>
              <dgm:presOf/>
              <dgm:forEach name="Name63" ref="dotRepeat"/>
            </dgm:layoutNode>
          </dgm:forEach>
        </dgm:if>
        <dgm:else name="Name64"/>
      </dgm:choose>
    </dgm:forEach>
    <dgm:forEach name="Name65" axis="ch" ptType="node" st="7" cnt="1">
      <dgm:layoutNode name="txNode7" styleLbl="revTx">
        <dgm:varLst>
          <dgm:bulletEnabled val="1"/>
        </dgm:varLst>
        <dgm:alg type="tx">
          <dgm:param type="txAnchorVert" val="t"/>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9/3/layout/RandomtoResultProcess">
  <dgm:title val=""/>
  <dgm:desc val=""/>
  <dgm:catLst>
    <dgm:cat type="process" pri="1275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clrData>
  <dgm:layoutNode name="Name0">
    <dgm:varLst>
      <dgm:dir/>
      <dgm:animOne val="branch"/>
      <dgm:animLvl val="lvl"/>
    </dgm:varLst>
    <dgm:choose name="Name1">
      <dgm:if name="Name2" func="var" arg="dir" op="equ" val="norm">
        <dgm:alg type="lin">
          <dgm:param type="fallback" val="2D"/>
          <dgm:param type="nodeVertAlign" val="t"/>
        </dgm:alg>
      </dgm:if>
      <dgm:else name="Name3">
        <dgm:alg type="lin">
          <dgm:param type="fallback" val="2D"/>
          <dgm:param type="nodeVertAlign" val="t"/>
          <dgm:param type="linDir" val="fromR"/>
        </dgm:alg>
      </dgm:else>
    </dgm:choose>
    <dgm:shape xmlns:r="http://schemas.openxmlformats.org/officeDocument/2006/relationships" r:blip="">
      <dgm:adjLst/>
    </dgm:shape>
    <dgm:constrLst>
      <dgm:constr type="userH" refType="h" fact="2"/>
      <dgm:constr type="w" for="ch" forName="chaos" refType="userH" fact="0.681"/>
      <dgm:constr type="h" for="ch" forName="chaos" refType="userH"/>
      <dgm:constr type="w" for="ch" forName="middle" refType="userH" fact="0.6"/>
      <dgm:constr type="h" for="ch" forName="middle" refType="userH"/>
      <dgm:constr type="w" for="ch" forName="last" refType="userH" fact="0.6"/>
      <dgm:constr type="h" for="ch" forName="last" refType="userH"/>
      <dgm:constr type="w" for="ch" forName="chevronComposite1" refType="userH" fact="0.22"/>
      <dgm:constr type="h" for="ch" forName="chevronComposite1" refType="userH" fact="0.52"/>
      <dgm:constr type="w" for="ch" forName="chevronComposite2" refType="userH" fact="0.22"/>
      <dgm:constr type="h" for="ch" forName="chevronComposite2" refType="userH" fact="0.52"/>
      <dgm:constr type="w" for="ch" forName="overlap" refType="userH" fact="-0.04"/>
      <dgm:constr type="h" for="ch" forName="overlap" refType="userH" fact="0.06"/>
      <dgm:constr type="primFontSz" for="des" forName="parTx1" op="equ" val="65"/>
      <dgm:constr type="primFontSz" for="des" forName="parTxMid" refType="primFontSz" refFor="des" refForName="parTx1" op="equ"/>
      <dgm:constr type="primFontSz" for="des" forName="circleTx" refType="primFontSz" refFor="des" refForName="parTx1" op="equ"/>
      <dgm:constr type="primFontSz" for="des" forName="desTx1" op="equ" val="65"/>
      <dgm:constr type="primFontSz" for="des" forName="desTxMid" refType="primFontSz" refFor="des" refForName="desTx1" op="equ"/>
      <dgm:constr type="primFontSz" for="des" forName="desTxN" refType="primFontSz" refFor="des" refForName="desTx1" op="equ"/>
    </dgm:constrLst>
    <dgm:forEach name="Name4" axis="ch" ptType="node">
      <dgm:choose name="Name5">
        <dgm:if name="Name6" axis="self" ptType="node" func="pos" op="equ" val="1">
          <dgm:layoutNode name="chaos">
            <dgm:alg type="composite"/>
            <dgm:shape xmlns:r="http://schemas.openxmlformats.org/officeDocument/2006/relationships" r:blip="">
              <dgm:adjLst/>
            </dgm:shape>
            <dgm:presOf/>
            <dgm:constrLst>
              <dgm:constr type="ctrX" for="ch" forName="parTx1" refType="w" fact="0.5"/>
              <dgm:constr type="t" for="ch" forName="parTx1" refType="w" fact="0.32"/>
              <dgm:constr type="w" for="ch" forName="parTx1" refType="w" fact="0.88"/>
              <dgm:constr type="h" for="ch" forName="parTx1" refType="w" fact="0.29"/>
              <dgm:constr type="ctrX" for="ch" forName="desTx1" refType="w" fact="0.5"/>
              <dgm:constr type="b" for="ch" forName="desTx1" refType="h"/>
              <dgm:constr type="w" for="ch" forName="desTx1" refType="w" fact="0.88"/>
              <dgm:constr type="h" for="ch" forName="desTx1" refType="h" fact="0.37"/>
              <dgm:constr type="l" for="ch" forName="c1" refType="w" fact="0.05"/>
              <dgm:constr type="t" for="ch" forName="c1" refType="w" fact="0.23"/>
              <dgm:constr type="w" for="ch" forName="c1" refType="w" fact="0.07"/>
              <dgm:constr type="h" for="ch" forName="c1" refType="w" refFor="ch" refForName="c1"/>
              <dgm:constr type="l" for="ch" forName="c2" refType="w" fact="0.1"/>
              <dgm:constr type="t" for="ch" forName="c2" refType="w" fact="0.13"/>
              <dgm:constr type="w" for="ch" forName="c2" refType="w" fact="0.07"/>
              <dgm:constr type="h" for="ch" forName="c2" refType="w" refFor="ch" refForName="c2"/>
              <dgm:constr type="l" for="ch" forName="c3" refType="w" fact="0.22"/>
              <dgm:constr type="t" for="ch" forName="c3" refType="w" fact="0.15"/>
              <dgm:constr type="w" for="ch" forName="c3" refType="w" fact="0.11"/>
              <dgm:constr type="h" for="ch" forName="c3" refType="w" refFor="ch" refForName="c3"/>
              <dgm:constr type="l" for="ch" forName="c4" refType="w" fact="0.32"/>
              <dgm:constr type="t" for="ch" forName="c4" refType="w" fact="0.04"/>
              <dgm:constr type="w" for="ch" forName="c4" refType="w" fact="0.07"/>
              <dgm:constr type="h" for="ch" forName="c4" refType="w" refFor="ch" refForName="c4"/>
              <dgm:constr type="l" for="ch" forName="c5" refType="w" fact="0.45"/>
              <dgm:constr type="t" for="ch" forName="c5" refType="w" fact="0"/>
              <dgm:constr type="w" for="ch" forName="c5" refType="w" fact="0.07"/>
              <dgm:constr type="h" for="ch" forName="c5" refType="w" refFor="ch" refForName="c5"/>
              <dgm:constr type="l" for="ch" forName="c6" refType="w" fact="0.61"/>
              <dgm:constr type="t" for="ch" forName="c6" refType="w" fact="0.07"/>
              <dgm:constr type="w" for="ch" forName="c6" refType="w" fact="0.07"/>
              <dgm:constr type="h" for="ch" forName="c6" refType="w" refFor="ch" refForName="c6"/>
              <dgm:constr type="l" for="ch" forName="c7" refType="w" fact="0.71"/>
              <dgm:constr type="t" for="ch" forName="c7" refType="w" fact="0.12"/>
              <dgm:constr type="w" for="ch" forName="c7" refType="w" fact="0.11"/>
              <dgm:constr type="h" for="ch" forName="c7" refType="w" refFor="ch" refForName="c7"/>
              <dgm:constr type="l" for="ch" forName="c8" refType="w" fact="0.85"/>
              <dgm:constr type="t" for="ch" forName="c8" refType="w" fact="0.23"/>
              <dgm:constr type="w" for="ch" forName="c8" refType="w" fact="0.07"/>
              <dgm:constr type="h" for="ch" forName="c8" refType="w" refFor="ch" refForName="c8"/>
              <dgm:constr type="l" for="ch" forName="c9" refType="w" fact="0.91"/>
              <dgm:constr type="t" for="ch" forName="c9" refType="w" fact="0.34"/>
              <dgm:constr type="w" for="ch" forName="c9" refType="w" fact="0.07"/>
              <dgm:constr type="h" for="ch" forName="c9" refType="w" refFor="ch" refForName="c9"/>
              <dgm:constr type="l" for="ch" forName="c10" refType="w" fact="0.39"/>
              <dgm:constr type="t" for="ch" forName="c10" refType="w" fact="0.13"/>
              <dgm:constr type="w" for="ch" forName="c10" refType="w" fact="0.18"/>
              <dgm:constr type="h" for="ch" forName="c10" refType="w" refFor="ch" refForName="c10"/>
              <dgm:constr type="l" for="ch" forName="c11" refType="w" fact="0"/>
              <dgm:constr type="t" for="ch" forName="c11" refType="w" fact="0.51"/>
              <dgm:constr type="w" for="ch" forName="c11" refType="w" fact="0.07"/>
              <dgm:constr type="h" for="ch" forName="c11" refType="w" refFor="ch" refForName="c11"/>
              <dgm:constr type="l" for="ch" forName="c12" refType="w" fact="0.06"/>
              <dgm:constr type="t" for="ch" forName="c12" refType="w" fact="0.6"/>
              <dgm:constr type="w" for="ch" forName="c12" refType="w" fact="0.11"/>
              <dgm:constr type="h" for="ch" forName="c12" refType="w" refFor="ch" refForName="c12"/>
              <dgm:constr type="l" for="ch" forName="c13" refType="w" fact="0.21"/>
              <dgm:constr type="t" for="ch" forName="c13" refType="w" fact="0.68"/>
              <dgm:constr type="w" for="ch" forName="c13" refType="w" fact="0.16"/>
              <dgm:constr type="h" for="ch" forName="c13" refType="w" refFor="ch" refForName="c13"/>
              <dgm:constr type="l" for="ch" forName="c14" refType="w" fact="0.42"/>
              <dgm:constr type="t" for="ch" forName="c14" refType="w" fact="0.81"/>
              <dgm:constr type="w" for="ch" forName="c14" refType="w" fact="0.07"/>
              <dgm:constr type="h" for="ch" forName="c14" refType="w" refFor="ch" refForName="c14"/>
              <dgm:constr type="l" for="ch" forName="c15" refType="w" fact="0.46"/>
              <dgm:constr type="t" for="ch" forName="c15" refType="w" fact="0.68"/>
              <dgm:constr type="w" for="ch" forName="c15" refType="w" fact="0.11"/>
              <dgm:constr type="h" for="ch" forName="c15" refType="w" refFor="ch" refForName="c15"/>
              <dgm:constr type="l" for="ch" forName="c16" refType="w" fact="0.56"/>
              <dgm:constr type="t" for="ch" forName="c16" refType="w" fact="0.82"/>
              <dgm:constr type="w" for="ch" forName="c16" refType="w" fact="0.07"/>
              <dgm:constr type="h" for="ch" forName="c16" refType="w" refFor="ch" refForName="c16"/>
              <dgm:constr type="l" for="ch" forName="c17" refType="w" fact="0.65"/>
              <dgm:constr type="t" for="ch" forName="c17" refType="w" fact="0.66"/>
              <dgm:constr type="w" for="ch" forName="c17" refType="w" fact="0.16"/>
              <dgm:constr type="h" for="ch" forName="c17" refType="w" refFor="ch" refForName="c17"/>
              <dgm:constr type="l" for="ch" forName="c18" refType="w" fact="0.87"/>
              <dgm:constr type="t" for="ch" forName="c18" refType="w" fact="0.62"/>
              <dgm:constr type="w" for="ch" forName="c18" refType="w" fact="0.11"/>
              <dgm:constr type="h" for="ch" forName="c18" refType="w" refFor="ch" refForName="c18"/>
            </dgm:constrLst>
            <dgm:layoutNode name="parTx1"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7">
              <dgm:if name="Name8" axis="ch" ptType="node" func="cnt" op="gte" val="1">
                <dgm:layoutNode name="desTx1" styleLbl="revTx">
                  <dgm:varLst>
                    <dgm:bulletEnabled val="1"/>
                  </dgm:varLst>
                  <dgm:choose name="Name9">
                    <dgm:if name="Name10" axis="ch" ptType="node" func="cnt" op="equ" val="1">
                      <dgm:alg type="tx">
                        <dgm:param type="shpTxLTRAlignCh" val="l"/>
                      </dgm:alg>
                    </dgm:if>
                    <dgm:else name="Name11">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2"/>
            </dgm:choose>
            <dgm:layoutNode name="c1" styleLbl="node1">
              <dgm:alg type="sp"/>
              <dgm:shape xmlns:r="http://schemas.openxmlformats.org/officeDocument/2006/relationships" type="ellipse" r:blip="">
                <dgm:adjLst/>
              </dgm:shape>
              <dgm:presOf/>
            </dgm:layoutNode>
            <dgm:layoutNode name="c2" styleLbl="node1">
              <dgm:alg type="sp"/>
              <dgm:shape xmlns:r="http://schemas.openxmlformats.org/officeDocument/2006/relationships" type="ellipse" r:blip="">
                <dgm:adjLst/>
              </dgm:shape>
              <dgm:presOf/>
            </dgm:layoutNode>
            <dgm:layoutNode name="c3" styleLbl="node1">
              <dgm:alg type="sp"/>
              <dgm:shape xmlns:r="http://schemas.openxmlformats.org/officeDocument/2006/relationships" type="ellipse" r:blip="">
                <dgm:adjLst/>
              </dgm:shape>
              <dgm:presOf/>
            </dgm:layoutNode>
            <dgm:layoutNode name="c4" styleLbl="node1">
              <dgm:alg type="sp"/>
              <dgm:shape xmlns:r="http://schemas.openxmlformats.org/officeDocument/2006/relationships" type="ellipse" r:blip="">
                <dgm:adjLst/>
              </dgm:shape>
              <dgm:presOf/>
            </dgm:layoutNode>
            <dgm:layoutNode name="c5" styleLbl="node1">
              <dgm:alg type="sp"/>
              <dgm:shape xmlns:r="http://schemas.openxmlformats.org/officeDocument/2006/relationships" type="ellipse" r:blip="">
                <dgm:adjLst/>
              </dgm:shape>
              <dgm:presOf/>
            </dgm:layoutNode>
            <dgm:layoutNode name="c6" styleLbl="node1">
              <dgm:alg type="sp"/>
              <dgm:shape xmlns:r="http://schemas.openxmlformats.org/officeDocument/2006/relationships" type="ellipse" r:blip="">
                <dgm:adjLst/>
              </dgm:shape>
              <dgm:presOf/>
            </dgm:layoutNode>
            <dgm:layoutNode name="c7" styleLbl="node1">
              <dgm:alg type="sp"/>
              <dgm:shape xmlns:r="http://schemas.openxmlformats.org/officeDocument/2006/relationships" type="ellipse" r:blip="">
                <dgm:adjLst/>
              </dgm:shape>
              <dgm:presOf/>
            </dgm:layoutNode>
            <dgm:layoutNode name="c8" styleLbl="node1">
              <dgm:alg type="sp"/>
              <dgm:shape xmlns:r="http://schemas.openxmlformats.org/officeDocument/2006/relationships" type="ellipse" r:blip="">
                <dgm:adjLst/>
              </dgm:shape>
              <dgm:presOf/>
            </dgm:layoutNode>
            <dgm:layoutNode name="c9" styleLbl="node1">
              <dgm:alg type="sp"/>
              <dgm:shape xmlns:r="http://schemas.openxmlformats.org/officeDocument/2006/relationships" type="ellipse" r:blip="">
                <dgm:adjLst/>
              </dgm:shape>
              <dgm:presOf/>
            </dgm:layoutNode>
            <dgm:layoutNode name="c10" styleLbl="node1">
              <dgm:alg type="sp"/>
              <dgm:shape xmlns:r="http://schemas.openxmlformats.org/officeDocument/2006/relationships" type="ellipse" r:blip="">
                <dgm:adjLst/>
              </dgm:shape>
              <dgm:presOf/>
            </dgm:layoutNode>
            <dgm:layoutNode name="c11" styleLbl="node1">
              <dgm:alg type="sp"/>
              <dgm:shape xmlns:r="http://schemas.openxmlformats.org/officeDocument/2006/relationships" type="ellipse" r:blip="">
                <dgm:adjLst/>
              </dgm:shape>
              <dgm:presOf/>
            </dgm:layoutNode>
            <dgm:layoutNode name="c12" styleLbl="node1">
              <dgm:alg type="sp"/>
              <dgm:shape xmlns:r="http://schemas.openxmlformats.org/officeDocument/2006/relationships" type="ellipse" r:blip="">
                <dgm:adjLst/>
              </dgm:shape>
              <dgm:presOf/>
            </dgm:layoutNode>
            <dgm:layoutNode name="c13" styleLbl="node1">
              <dgm:alg type="sp"/>
              <dgm:shape xmlns:r="http://schemas.openxmlformats.org/officeDocument/2006/relationships" type="ellipse" r:blip="">
                <dgm:adjLst/>
              </dgm:shape>
              <dgm:presOf/>
            </dgm:layoutNode>
            <dgm:layoutNode name="c14" styleLbl="node1">
              <dgm:alg type="sp"/>
              <dgm:shape xmlns:r="http://schemas.openxmlformats.org/officeDocument/2006/relationships" type="ellipse" r:blip="">
                <dgm:adjLst/>
              </dgm:shape>
              <dgm:presOf/>
            </dgm:layoutNode>
            <dgm:layoutNode name="c15" styleLbl="node1">
              <dgm:alg type="sp"/>
              <dgm:shape xmlns:r="http://schemas.openxmlformats.org/officeDocument/2006/relationships" type="ellipse" r:blip="">
                <dgm:adjLst/>
              </dgm:shape>
              <dgm:presOf/>
            </dgm:layoutNode>
            <dgm:layoutNode name="c16" styleLbl="node1">
              <dgm:alg type="sp"/>
              <dgm:shape xmlns:r="http://schemas.openxmlformats.org/officeDocument/2006/relationships" type="ellipse" r:blip="">
                <dgm:adjLst/>
              </dgm:shape>
              <dgm:presOf/>
            </dgm:layoutNode>
            <dgm:layoutNode name="c17" styleLbl="node1">
              <dgm:alg type="sp"/>
              <dgm:shape xmlns:r="http://schemas.openxmlformats.org/officeDocument/2006/relationships" type="ellipse" r:blip="">
                <dgm:adjLst/>
              </dgm:shape>
              <dgm:presOf/>
            </dgm:layoutNode>
            <dgm:layoutNode name="c18" styleLbl="node1">
              <dgm:alg type="sp"/>
              <dgm:shape xmlns:r="http://schemas.openxmlformats.org/officeDocument/2006/relationships" type="ellipse" r:blip="">
                <dgm:adjLst/>
              </dgm:shape>
              <dgm:presOf/>
            </dgm:layoutNode>
          </dgm:layoutNode>
        </dgm:if>
        <dgm:if name="Name13" axis="self" ptType="node" func="revPos" op="equ" val="1">
          <dgm:layoutNode name="last">
            <dgm:alg type="composite"/>
            <dgm:shape xmlns:r="http://schemas.openxmlformats.org/officeDocument/2006/relationships" r:blip="">
              <dgm:adjLst/>
            </dgm:shape>
            <dgm:presOf/>
            <dgm:constrLst>
              <dgm:constr type="ctrX" for="ch" forName="circleTx" refType="w" fact="0.5"/>
              <dgm:constr type="t" for="ch" forName="circleTx" refType="w" fact="0.117"/>
              <dgm:constr type="w" for="ch" forName="circleTx" refType="h" refFor="ch" refForName="circleTx"/>
              <dgm:constr type="h" for="ch" forName="circleTx" refType="w" fact="0.85"/>
              <dgm:constr type="l" for="ch" forName="desTxN"/>
              <dgm:constr type="b" for="ch" forName="desTxN" refType="h"/>
              <dgm:constr type="w" for="ch" forName="desTxN" refType="w"/>
              <dgm:constr type="h" for="ch" forName="desTxN" refType="h" fact="0.37"/>
              <dgm:constr type="ctrX" for="ch" forName="spN" refType="w" fact="0.5"/>
              <dgm:constr type="t" for="ch" forName="spN"/>
              <dgm:constr type="w" for="ch" forName="spN" refType="w" fact="0.93"/>
              <dgm:constr type="h" for="ch" forName="spN" refType="h" fact="0.01"/>
            </dgm:constrLst>
            <dgm:layoutNode name="circleTx" styleLbl="node1">
              <dgm:alg type="tx"/>
              <dgm:shape xmlns:r="http://schemas.openxmlformats.org/officeDocument/2006/relationships" type="ellipse" r:blip="">
                <dgm:adjLst/>
              </dgm:shape>
              <dgm:presOf axis="self" ptType="node"/>
              <dgm:constrLst>
                <dgm:constr type="lMarg"/>
                <dgm:constr type="rMarg"/>
                <dgm:constr type="tMarg"/>
                <dgm:constr type="bMarg"/>
              </dgm:constrLst>
              <dgm:ruleLst>
                <dgm:rule type="primFontSz" val="5" fact="NaN" max="NaN"/>
              </dgm:ruleLst>
            </dgm:layoutNode>
            <dgm:choose name="Name14">
              <dgm:if name="Name15" axis="ch" ptType="node" func="cnt" op="gte" val="1">
                <dgm:layoutNode name="desTxN" styleLbl="revTx">
                  <dgm:varLst>
                    <dgm:bulletEnabled val="1"/>
                  </dgm:varLst>
                  <dgm:choose name="Name16">
                    <dgm:if name="Name17" axis="ch" ptType="node" func="cnt" op="equ" val="1">
                      <dgm:alg type="tx">
                        <dgm:param type="shpTxLTRAlignCh" val="l"/>
                      </dgm:alg>
                    </dgm:if>
                    <dgm:else name="Name18">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9"/>
            </dgm:choose>
            <dgm:layoutNode name="spN">
              <dgm:alg type="sp"/>
              <dgm:shape xmlns:r="http://schemas.openxmlformats.org/officeDocument/2006/relationships" r:blip="">
                <dgm:adjLst/>
              </dgm:shape>
              <dgm:presOf/>
            </dgm:layoutNode>
          </dgm:layoutNode>
        </dgm:if>
        <dgm:else name="Name20">
          <dgm:layoutNode name="middle">
            <dgm:alg type="composite"/>
            <dgm:shape xmlns:r="http://schemas.openxmlformats.org/officeDocument/2006/relationships" r:blip="">
              <dgm:adjLst/>
            </dgm:shape>
            <dgm:presOf/>
            <dgm:constrLst>
              <dgm:constr type="l" for="ch" forName="parTxMid"/>
              <dgm:constr type="t" for="ch" forName="parTxMid" refType="w" fact="0.167"/>
              <dgm:constr type="w" for="ch" forName="parTxMid" refType="w"/>
              <dgm:constr type="h" for="ch" forName="parTxMid" refType="w" fact="0.7"/>
              <dgm:constr type="l" for="ch" forName="desTxMid"/>
              <dgm:constr type="b" for="ch" forName="desTxMid" refType="h"/>
              <dgm:constr type="w" for="ch" forName="desTxMid" refType="w"/>
              <dgm:constr type="h" for="ch" forName="desTxMid" refType="h" fact="0.37"/>
              <dgm:constr type="ctrX" for="ch" forName="spMid" refType="w" fact="0.5"/>
              <dgm:constr type="t" for="ch" forName="spMid"/>
              <dgm:constr type="w" for="ch" forName="spMid" refType="w" fact="0.01"/>
              <dgm:constr type="h" for="ch" forName="spMid" refType="h" fact="0.01"/>
            </dgm:constrLst>
            <dgm:layoutNode name="parTxMid"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1">
              <dgm:if name="Name22" axis="ch" ptType="node" func="cnt" op="gte" val="1">
                <dgm:layoutNode name="desTxMid" styleLbl="revTx">
                  <dgm:varLst>
                    <dgm:bulletEnabled val="1"/>
                  </dgm:varLst>
                  <dgm:choose name="Name23">
                    <dgm:if name="Name24" axis="ch" ptType="node" func="cnt" op="equ" val="1">
                      <dgm:alg type="tx">
                        <dgm:param type="shpTxLTRAlignCh" val="l"/>
                      </dgm:alg>
                    </dgm:if>
                    <dgm:else name="Name25">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26"/>
            </dgm:choose>
            <dgm:layoutNode name="spMid">
              <dgm:alg type="sp"/>
              <dgm:shape xmlns:r="http://schemas.openxmlformats.org/officeDocument/2006/relationships" r:blip="">
                <dgm:adjLst/>
              </dgm:shape>
              <dgm:presOf/>
            </dgm:layoutNode>
          </dgm:layoutNode>
        </dgm:else>
      </dgm:choose>
      <dgm:forEach name="Name27" axis="followSib" ptType="sibTrans" cnt="1">
        <dgm:layoutNode name="chevronComposite1" styleLbl="alignImgPlace1">
          <dgm:alg type="composite"/>
          <dgm:shape xmlns:r="http://schemas.openxmlformats.org/officeDocument/2006/relationships" r:blip="">
            <dgm:adjLst/>
          </dgm:shape>
          <dgm:presOf/>
          <dgm:constrLst>
            <dgm:constr type="l" for="ch" forName="chevron1"/>
            <dgm:constr type="t" for="ch" forName="chevron1" refType="h" fact="0.1923"/>
            <dgm:constr type="w" for="ch" forName="chevron1" refType="w"/>
            <dgm:constr type="b" for="ch" forName="chevron1" refType="h"/>
            <dgm:constr type="l" for="ch" forName="spChevron1"/>
            <dgm:constr type="t" for="ch" forName="spChevron1"/>
            <dgm:constr type="w" for="ch" forName="spChevron1" refType="w" fact="0.01"/>
            <dgm:constr type="h" for="ch" forName="spChevron1" refType="h" fact="0.01"/>
          </dgm:constrLst>
          <dgm:layoutNode name="chevron1">
            <dgm:alg type="sp"/>
            <dgm:choose name="Name28">
              <dgm:if name="Name29" func="var" arg="dir" op="equ" val="norm">
                <dgm:shape xmlns:r="http://schemas.openxmlformats.org/officeDocument/2006/relationships" type="chevron" r:blip="">
                  <dgm:adjLst>
                    <dgm:adj idx="1" val="0.6231"/>
                  </dgm:adjLst>
                </dgm:shape>
              </dgm:if>
              <dgm:else name="Name30">
                <dgm:shape xmlns:r="http://schemas.openxmlformats.org/officeDocument/2006/relationships" rot="180" type="chevron" r:blip="">
                  <dgm:adjLst>
                    <dgm:adj idx="1" val="0.6231"/>
                  </dgm:adjLst>
                </dgm:shape>
              </dgm:else>
            </dgm:choose>
            <dgm:presOf/>
          </dgm:layoutNode>
          <dgm:layoutNode name="spChevron1">
            <dgm:alg type="sp"/>
            <dgm:shape xmlns:r="http://schemas.openxmlformats.org/officeDocument/2006/relationships" r:blip="">
              <dgm:adjLst/>
            </dgm:shape>
            <dgm:presOf/>
          </dgm:layoutNode>
        </dgm:layoutNode>
        <dgm:choose name="Name31">
          <dgm:if name="Name32" axis="root ch" ptType="all node" func="cnt" op="equ" val="2">
            <dgm:layoutNode name="overlap">
              <dgm:alg type="sp"/>
              <dgm:shape xmlns:r="http://schemas.openxmlformats.org/officeDocument/2006/relationships" r:blip="">
                <dgm:adjLst/>
              </dgm:shape>
              <dgm:presOf/>
            </dgm:layoutNode>
            <dgm:layoutNode name="chevronComposite2" styleLbl="alignImgPlace1">
              <dgm:alg type="composite"/>
              <dgm:shape xmlns:r="http://schemas.openxmlformats.org/officeDocument/2006/relationships" r:blip="">
                <dgm:adjLst/>
              </dgm:shape>
              <dgm:presOf/>
              <dgm:constrLst>
                <dgm:constr type="l" for="ch" forName="chevron2"/>
                <dgm:constr type="t" for="ch" forName="chevron2" refType="h" fact="0.1923"/>
                <dgm:constr type="w" for="ch" forName="chevron2" refType="w"/>
                <dgm:constr type="b" for="ch" forName="chevron2" refType="h"/>
                <dgm:constr type="l" for="ch" forName="spChevron2"/>
                <dgm:constr type="t" for="ch" forName="spChevron2"/>
                <dgm:constr type="w" for="ch" forName="spChevron2" refType="w" fact="0.01"/>
                <dgm:constr type="h" for="ch" forName="spChevron2" refType="h" fact="0.01"/>
              </dgm:constrLst>
              <dgm:layoutNode name="chevron2">
                <dgm:alg type="sp"/>
                <dgm:choose name="Name33">
                  <dgm:if name="Name34" func="var" arg="dir" op="equ" val="norm">
                    <dgm:shape xmlns:r="http://schemas.openxmlformats.org/officeDocument/2006/relationships" type="chevron" r:blip="">
                      <dgm:adjLst>
                        <dgm:adj idx="1" val="0.6231"/>
                      </dgm:adjLst>
                    </dgm:shape>
                  </dgm:if>
                  <dgm:else name="Name35">
                    <dgm:shape xmlns:r="http://schemas.openxmlformats.org/officeDocument/2006/relationships" rot="180" type="chevron" r:blip="">
                      <dgm:adjLst>
                        <dgm:adj idx="1" val="0.6231"/>
                      </dgm:adjLst>
                    </dgm:shape>
                  </dgm:else>
                </dgm:choose>
                <dgm:presOf/>
              </dgm:layoutNode>
              <dgm:layoutNode name="spChevron2">
                <dgm:alg type="sp"/>
                <dgm:shape xmlns:r="http://schemas.openxmlformats.org/officeDocument/2006/relationships" r:blip="">
                  <dgm:adjLst/>
                </dgm:shape>
                <dgm:presOf/>
              </dgm:layoutNode>
            </dgm:layoutNode>
          </dgm:if>
          <dgm:else name="Name36"/>
        </dgm:choos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6"/>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chemeClr val="accent1">
                  <a:alpha val="0"/>
                </a:schemeClr>
              </a:gs>
              <a:gs pos="57000">
                <a:schemeClr val="accent1">
                  <a:lumMod val="40000"/>
                  <a:lumOff val="60000"/>
                </a:schemeClr>
              </a:gs>
              <a:gs pos="100000">
                <a:schemeClr val="accent1">
                  <a:alpha val="0"/>
                </a:scheme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9" name="Freeform 8"/>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a:p>
        </p:txBody>
      </p:sp>
      <p:sp>
        <p:nvSpPr>
          <p:cNvPr id="2" name="Title 1"/>
          <p:cNvSpPr>
            <a:spLocks noGrp="1"/>
          </p:cNvSpPr>
          <p:nvPr>
            <p:ph type="ctrTitle"/>
          </p:nvPr>
        </p:nvSpPr>
        <p:spPr>
          <a:xfrm>
            <a:off x="4572000" y="1676400"/>
            <a:ext cx="3886200" cy="1524000"/>
          </a:xfrm>
        </p:spPr>
        <p:txBody>
          <a:bodyPr anchor="b" anchorCtr="0"/>
          <a:lstStyle>
            <a:lvl1pPr algn="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0" y="3203574"/>
            <a:ext cx="38862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D140825E-4A15-4D39-8176-1F07E904CB30}" type="datetimeFigureOut">
              <a:rPr lang="en-US" smtClean="0"/>
              <a:t>8/17/15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a:bodyPr>
          <a:lstStyle/>
          <a:p>
            <a:fld id="{651FC063-5EA9-49AF-AFAF-D68C9E82B23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C3F878-F5E8-489B-AC8A-64F2A7E22C28}" type="datetimeFigureOut">
              <a:rPr lang="en-US" smtClean="0"/>
              <a:pPr/>
              <a:t>8/17/15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C3F878-F5E8-489B-AC8A-64F2A7E22C28}" type="datetimeFigureOut">
              <a:rPr lang="en-US" smtClean="0"/>
              <a:pPr/>
              <a:t>8/17/15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85800" y="1600201"/>
            <a:ext cx="77724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7C3F878-F5E8-489B-AC8A-64F2A7E22C28}" type="datetimeFigureOut">
              <a:rPr lang="en-US" smtClean="0"/>
              <a:pPr/>
              <a:t>8/17/15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Freeform 6"/>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1">
                  <a:lumMod val="40000"/>
                  <a:lumOff val="60000"/>
                </a:schemeClr>
              </a:gs>
              <a:gs pos="50000">
                <a:schemeClr val="accent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rgbClr val="000000"/>
              </a:gs>
              <a:gs pos="14000">
                <a:srgbClr val="333333"/>
              </a:gs>
              <a:gs pos="83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9" name="Freeform 8"/>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rgbClr val="000000">
                  <a:alpha val="0"/>
                </a:srgbClr>
              </a:gs>
              <a:gs pos="57000">
                <a:srgbClr val="4D4D4D"/>
              </a:gs>
              <a:gs pos="100000">
                <a:srgbClr val="000000">
                  <a:alpha val="0"/>
                </a:srgb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722313" y="3633787"/>
            <a:ext cx="7772400" cy="1362075"/>
          </a:xfrm>
        </p:spPr>
        <p:txBody>
          <a:bodyPr anchor="t"/>
          <a:lstStyle>
            <a:lvl1pPr algn="l">
              <a:defRPr sz="40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722313" y="2133600"/>
            <a:ext cx="77724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D140825E-4A15-4D39-8176-1F07E904CB30}" type="datetimeFigureOut">
              <a:rPr lang="en-US" smtClean="0"/>
              <a:t>8/17/15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7C3F878-F5E8-489B-AC8A-64F2A7E22C28}" type="datetimeFigureOut">
              <a:rPr lang="en-US" smtClean="0"/>
              <a:pPr/>
              <a:t>8/17/15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1FC063-5EA9-49AF-AFAF-D68C9E82B23B}" type="slidenum">
              <a:rPr lang="en-US" smtClean="0"/>
              <a:pPr/>
              <a:t>‹#›</a:t>
            </a:fld>
            <a:endParaRPr lang="en-US"/>
          </a:p>
        </p:txBody>
      </p:sp>
      <p:sp>
        <p:nvSpPr>
          <p:cNvPr id="13" name="Content Placeholder 12"/>
          <p:cNvSpPr>
            <a:spLocks noGrp="1"/>
          </p:cNvSpPr>
          <p:nvPr>
            <p:ph sz="quarter" idx="13"/>
          </p:nvPr>
        </p:nvSpPr>
        <p:spPr>
          <a:xfrm>
            <a:off x="6858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4"/>
          <p:cNvSpPr>
            <a:spLocks noGrp="1"/>
          </p:cNvSpPr>
          <p:nvPr>
            <p:ph sz="quarter" idx="14"/>
          </p:nvPr>
        </p:nvSpPr>
        <p:spPr>
          <a:xfrm>
            <a:off x="48006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Freeform 9"/>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1" name="Freeform 10"/>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3657600" cy="639762"/>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535113"/>
            <a:ext cx="3657600" cy="639762"/>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Freeform 11"/>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B7C3F878-F5E8-489B-AC8A-64F2A7E22C28}" type="datetimeFigureOut">
              <a:rPr lang="en-US" smtClean="0"/>
              <a:pPr/>
              <a:t>8/17/15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1FC063-5EA9-49AF-AFAF-D68C9E82B23B}" type="slidenum">
              <a:rPr lang="en-US" smtClean="0"/>
              <a:pPr/>
              <a:t>‹#›</a:t>
            </a:fld>
            <a:endParaRPr lang="en-US"/>
          </a:p>
        </p:txBody>
      </p:sp>
      <p:sp>
        <p:nvSpPr>
          <p:cNvPr id="15" name="Content Placeholder 14"/>
          <p:cNvSpPr>
            <a:spLocks noGrp="1"/>
          </p:cNvSpPr>
          <p:nvPr>
            <p:ph sz="quarter" idx="13"/>
          </p:nvPr>
        </p:nvSpPr>
        <p:spPr>
          <a:xfrm>
            <a:off x="6858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Content Placeholder 16"/>
          <p:cNvSpPr>
            <a:spLocks noGrp="1"/>
          </p:cNvSpPr>
          <p:nvPr>
            <p:ph sz="quarter" idx="14"/>
          </p:nvPr>
        </p:nvSpPr>
        <p:spPr>
          <a:xfrm>
            <a:off x="48006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5"/>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8" name="Freeform 7"/>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Date Placeholder 2"/>
          <p:cNvSpPr>
            <a:spLocks noGrp="1"/>
          </p:cNvSpPr>
          <p:nvPr>
            <p:ph type="dt" sz="half" idx="10"/>
          </p:nvPr>
        </p:nvSpPr>
        <p:spPr/>
        <p:txBody>
          <a:bodyPr/>
          <a:lstStyle/>
          <a:p>
            <a:fld id="{B7C3F878-F5E8-489B-AC8A-64F2A7E22C28}" type="datetimeFigureOut">
              <a:rPr lang="en-US" smtClean="0"/>
              <a:pPr/>
              <a:t>8/17/15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reeform 4"/>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3"/>
              </a:gs>
              <a:gs pos="50000">
                <a:schemeClr val="accent3">
                  <a:lumMod val="40000"/>
                  <a:lumOff val="60000"/>
                </a:schemeClr>
              </a:gs>
              <a:gs pos="5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6" name="Freeform 5"/>
          <p:cNvSpPr/>
          <p:nvPr/>
        </p:nvSpPr>
        <p:spPr>
          <a:xfrm>
            <a:off x="0" y="5381627"/>
            <a:ext cx="3286124" cy="1207294"/>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6996854"/>
              <a:gd name="connsiteY0" fmla="*/ 0 h 1571625"/>
              <a:gd name="connsiteX1" fmla="*/ 6996854 w 6996854"/>
              <a:gd name="connsiteY1" fmla="*/ 1266825 h 1571625"/>
              <a:gd name="connsiteX2" fmla="*/ 0 w 6996854"/>
              <a:gd name="connsiteY2" fmla="*/ 1571625 h 1571625"/>
              <a:gd name="connsiteX3" fmla="*/ 0 w 6996854"/>
              <a:gd name="connsiteY3" fmla="*/ 0 h 1571625"/>
              <a:gd name="connsiteX0" fmla="*/ 0 w 7583417"/>
              <a:gd name="connsiteY0" fmla="*/ 0 h 800100"/>
              <a:gd name="connsiteX1" fmla="*/ 7583417 w 7583417"/>
              <a:gd name="connsiteY1" fmla="*/ 495300 h 800100"/>
              <a:gd name="connsiteX2" fmla="*/ 586563 w 7583417"/>
              <a:gd name="connsiteY2" fmla="*/ 800100 h 800100"/>
              <a:gd name="connsiteX3" fmla="*/ 0 w 7583417"/>
              <a:gd name="connsiteY3" fmla="*/ 0 h 800100"/>
              <a:gd name="connsiteX0" fmla="*/ 0 w 7017803"/>
              <a:gd name="connsiteY0" fmla="*/ 0 h 1200150"/>
              <a:gd name="connsiteX1" fmla="*/ 7017803 w 7017803"/>
              <a:gd name="connsiteY1" fmla="*/ 895350 h 1200150"/>
              <a:gd name="connsiteX2" fmla="*/ 20949 w 7017803"/>
              <a:gd name="connsiteY2" fmla="*/ 1200150 h 1200150"/>
              <a:gd name="connsiteX3" fmla="*/ 0 w 7017803"/>
              <a:gd name="connsiteY3" fmla="*/ 0 h 1200150"/>
              <a:gd name="connsiteX0" fmla="*/ 0 w 6410292"/>
              <a:gd name="connsiteY0" fmla="*/ 0 h 1752600"/>
              <a:gd name="connsiteX1" fmla="*/ 6410292 w 6410292"/>
              <a:gd name="connsiteY1" fmla="*/ 1752600 h 1752600"/>
              <a:gd name="connsiteX2" fmla="*/ 20949 w 6410292"/>
              <a:gd name="connsiteY2" fmla="*/ 1200150 h 1752600"/>
              <a:gd name="connsiteX3" fmla="*/ 0 w 6410292"/>
              <a:gd name="connsiteY3" fmla="*/ 0 h 1752600"/>
              <a:gd name="connsiteX0" fmla="*/ 0 w 7227290"/>
              <a:gd name="connsiteY0" fmla="*/ 0 h 1200150"/>
              <a:gd name="connsiteX1" fmla="*/ 7227290 w 7227290"/>
              <a:gd name="connsiteY1" fmla="*/ 885825 h 1200150"/>
              <a:gd name="connsiteX2" fmla="*/ 20949 w 7227290"/>
              <a:gd name="connsiteY2" fmla="*/ 1200150 h 1200150"/>
              <a:gd name="connsiteX3" fmla="*/ 0 w 7227290"/>
              <a:gd name="connsiteY3" fmla="*/ 0 h 1200150"/>
              <a:gd name="connsiteX0" fmla="*/ 0 w 7227290"/>
              <a:gd name="connsiteY0" fmla="*/ 0 h 885825"/>
              <a:gd name="connsiteX1" fmla="*/ 7227290 w 7227290"/>
              <a:gd name="connsiteY1" fmla="*/ 885825 h 885825"/>
              <a:gd name="connsiteX2" fmla="*/ 555141 w 7227290"/>
              <a:gd name="connsiteY2" fmla="*/ 862013 h 885825"/>
              <a:gd name="connsiteX3" fmla="*/ 0 w 7227290"/>
              <a:gd name="connsiteY3" fmla="*/ 0 h 885825"/>
              <a:gd name="connsiteX0" fmla="*/ 0 w 7227290"/>
              <a:gd name="connsiteY0" fmla="*/ 0 h 1207294"/>
              <a:gd name="connsiteX1" fmla="*/ 7227290 w 7227290"/>
              <a:gd name="connsiteY1" fmla="*/ 885825 h 1207294"/>
              <a:gd name="connsiteX2" fmla="*/ 0 w 7227290"/>
              <a:gd name="connsiteY2" fmla="*/ 1207294 h 1207294"/>
              <a:gd name="connsiteX3" fmla="*/ 0 w 7227290"/>
              <a:gd name="connsiteY3" fmla="*/ 0 h 1207294"/>
            </a:gdLst>
            <a:ahLst/>
            <a:cxnLst>
              <a:cxn ang="0">
                <a:pos x="connsiteX0" y="connsiteY0"/>
              </a:cxn>
              <a:cxn ang="0">
                <a:pos x="connsiteX1" y="connsiteY1"/>
              </a:cxn>
              <a:cxn ang="0">
                <a:pos x="connsiteX2" y="connsiteY2"/>
              </a:cxn>
              <a:cxn ang="0">
                <a:pos x="connsiteX3" y="connsiteY3"/>
              </a:cxn>
            </a:cxnLst>
            <a:rect l="l" t="t" r="r" b="b"/>
            <a:pathLst>
              <a:path w="7227290" h="1207294">
                <a:moveTo>
                  <a:pt x="0" y="0"/>
                </a:moveTo>
                <a:lnTo>
                  <a:pt x="7227290" y="885825"/>
                </a:lnTo>
                <a:lnTo>
                  <a:pt x="0" y="1207294"/>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96" y="5347020"/>
            <a:ext cx="3426231" cy="944725"/>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 name="connsiteX0" fmla="*/ 1 w 7605568"/>
              <a:gd name="connsiteY0" fmla="*/ 0 h 897732"/>
              <a:gd name="connsiteX1" fmla="*/ 0 w 7605568"/>
              <a:gd name="connsiteY1" fmla="*/ 75665 h 897732"/>
              <a:gd name="connsiteX2" fmla="*/ 2830674 w 7605568"/>
              <a:gd name="connsiteY2" fmla="*/ 806612 h 897732"/>
              <a:gd name="connsiteX3" fmla="*/ 7605568 w 7605568"/>
              <a:gd name="connsiteY3" fmla="*/ 897732 h 897732"/>
              <a:gd name="connsiteX4" fmla="*/ 1 w 7605568"/>
              <a:gd name="connsiteY4" fmla="*/ 0 h 897732"/>
              <a:gd name="connsiteX0" fmla="*/ 1 w 2930931"/>
              <a:gd name="connsiteY0" fmla="*/ 0 h 806612"/>
              <a:gd name="connsiteX1" fmla="*/ 0 w 2930931"/>
              <a:gd name="connsiteY1" fmla="*/ 75665 h 806612"/>
              <a:gd name="connsiteX2" fmla="*/ 2830674 w 2930931"/>
              <a:gd name="connsiteY2" fmla="*/ 806612 h 806612"/>
              <a:gd name="connsiteX3" fmla="*/ 2930931 w 2930931"/>
              <a:gd name="connsiteY3" fmla="*/ 785765 h 806612"/>
              <a:gd name="connsiteX4" fmla="*/ 1 w 2930931"/>
              <a:gd name="connsiteY4" fmla="*/ 0 h 806612"/>
              <a:gd name="connsiteX0" fmla="*/ 1 w 3204530"/>
              <a:gd name="connsiteY0" fmla="*/ 0 h 944725"/>
              <a:gd name="connsiteX1" fmla="*/ 0 w 3204530"/>
              <a:gd name="connsiteY1" fmla="*/ 75665 h 944725"/>
              <a:gd name="connsiteX2" fmla="*/ 3204530 w 3204530"/>
              <a:gd name="connsiteY2" fmla="*/ 944725 h 944725"/>
              <a:gd name="connsiteX3" fmla="*/ 2930931 w 3204530"/>
              <a:gd name="connsiteY3" fmla="*/ 785765 h 944725"/>
              <a:gd name="connsiteX4" fmla="*/ 1 w 3204530"/>
              <a:gd name="connsiteY4" fmla="*/ 0 h 944725"/>
              <a:gd name="connsiteX0" fmla="*/ 1 w 3426231"/>
              <a:gd name="connsiteY0" fmla="*/ 0 h 944725"/>
              <a:gd name="connsiteX1" fmla="*/ 0 w 3426231"/>
              <a:gd name="connsiteY1" fmla="*/ 75665 h 944725"/>
              <a:gd name="connsiteX2" fmla="*/ 3204530 w 3426231"/>
              <a:gd name="connsiteY2" fmla="*/ 944725 h 944725"/>
              <a:gd name="connsiteX3" fmla="*/ 3426231 w 3426231"/>
              <a:gd name="connsiteY3" fmla="*/ 923877 h 944725"/>
              <a:gd name="connsiteX4" fmla="*/ 1 w 3426231"/>
              <a:gd name="connsiteY4" fmla="*/ 0 h 944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231" h="944725">
                <a:moveTo>
                  <a:pt x="1" y="0"/>
                </a:moveTo>
                <a:cubicBezTo>
                  <a:pt x="1" y="25222"/>
                  <a:pt x="0" y="50443"/>
                  <a:pt x="0" y="75665"/>
                </a:cubicBezTo>
                <a:lnTo>
                  <a:pt x="3204530" y="944725"/>
                </a:lnTo>
                <a:lnTo>
                  <a:pt x="3426231" y="923877"/>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B7C3F878-F5E8-489B-AC8A-64F2A7E22C28}" type="datetimeFigureOut">
              <a:rPr lang="en-US" smtClean="0"/>
              <a:pPr/>
              <a:t>8/17/15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8" name="Freeform 7"/>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0" name="Freeform 9"/>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7C3F878-F5E8-489B-AC8A-64F2A7E22C28}" type="datetimeFigureOut">
              <a:rPr lang="en-US" smtClean="0"/>
              <a:pPr/>
              <a:t>8/17/15</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
        <p:nvSpPr>
          <p:cNvPr id="13" name="Content Placeholder 12"/>
          <p:cNvSpPr>
            <a:spLocks noGrp="1"/>
          </p:cNvSpPr>
          <p:nvPr>
            <p:ph sz="quarter" idx="13"/>
          </p:nvPr>
        </p:nvSpPr>
        <p:spPr>
          <a:xfrm>
            <a:off x="4572000" y="609600"/>
            <a:ext cx="38862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Text Placeholder 13"/>
          <p:cNvSpPr>
            <a:spLocks noGrp="1"/>
          </p:cNvSpPr>
          <p:nvPr>
            <p:ph type="body" sz="quarter" idx="14"/>
          </p:nvPr>
        </p:nvSpPr>
        <p:spPr>
          <a:xfrm>
            <a:off x="676274" y="1527048"/>
            <a:ext cx="3383280" cy="329184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3" name="Picture Placeholder 2"/>
          <p:cNvSpPr>
            <a:spLocks noGrp="1"/>
          </p:cNvSpPr>
          <p:nvPr>
            <p:ph type="pic" idx="1"/>
          </p:nvPr>
        </p:nvSpPr>
        <p:spPr>
          <a:xfrm>
            <a:off x="4572000" y="609600"/>
            <a:ext cx="3886200" cy="4190999"/>
          </a:xfrm>
          <a:ln w="79375">
            <a:solidFill>
              <a:schemeClr val="tx1"/>
            </a:solidFill>
            <a:miter lim="800000"/>
          </a:ln>
          <a:effectLst>
            <a:outerShdw blurRad="50800" dist="38100" dir="5400000" algn="ctr" rotWithShape="0">
              <a:srgbClr val="000000">
                <a:alpha val="42000"/>
              </a:srgbClr>
            </a:outerShdw>
          </a:effectLst>
        </p:spPr>
        <p:txBody>
          <a:bodyPr>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7C3F878-F5E8-489B-AC8A-64F2A7E22C28}" type="datetimeFigureOut">
              <a:rPr lang="en-US" smtClean="0"/>
              <a:pPr/>
              <a:t>8/17/15</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51FC063-5EA9-49AF-AFAF-D68C9E82B23B}" type="slidenum">
              <a:rPr lang="en-US" smtClean="0"/>
              <a:pPr/>
              <a:t>‹#›</a:t>
            </a:fld>
            <a:endParaRPr lang="en-US"/>
          </a:p>
        </p:txBody>
      </p:sp>
      <p:sp>
        <p:nvSpPr>
          <p:cNvPr id="14"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5" name="Text Placeholder 14"/>
          <p:cNvSpPr>
            <a:spLocks noGrp="1"/>
          </p:cNvSpPr>
          <p:nvPr>
            <p:ph type="body" sz="quarter" idx="14"/>
          </p:nvPr>
        </p:nvSpPr>
        <p:spPr>
          <a:xfrm>
            <a:off x="676656" y="1524000"/>
            <a:ext cx="3381375" cy="329565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w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blipFill dpi="0" rotWithShape="1">
            <a:blip r:embed="rId13">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5800" y="274638"/>
            <a:ext cx="7772400" cy="1143000"/>
          </a:xfrm>
          <a:prstGeom prst="rect">
            <a:avLst/>
          </a:prstGeom>
        </p:spPr>
        <p:txBody>
          <a:bodyPr vert="horz" lIns="0" tIns="45720" rIns="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1600200"/>
            <a:ext cx="7772400" cy="4525963"/>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00800" y="6416675"/>
            <a:ext cx="1981200" cy="365125"/>
          </a:xfrm>
          <a:prstGeom prst="rect">
            <a:avLst/>
          </a:prstGeom>
        </p:spPr>
        <p:txBody>
          <a:bodyPr vert="horz" lIns="0" tIns="45720" rIns="0" bIns="0" rtlCol="0" anchor="b" anchorCtr="0"/>
          <a:lstStyle>
            <a:lvl1pPr algn="r">
              <a:defRPr lang="en-US" sz="900" kern="1200" cap="all" spc="110" baseline="0" smtClean="0">
                <a:solidFill>
                  <a:srgbClr val="4D4D4D"/>
                </a:solidFill>
                <a:latin typeface="+mn-lt"/>
                <a:ea typeface="+mn-ea"/>
                <a:cs typeface="+mn-cs"/>
              </a:defRPr>
            </a:lvl1pPr>
          </a:lstStyle>
          <a:p>
            <a:fld id="{B7C3F878-F5E8-489B-AC8A-64F2A7E22C28}" type="datetimeFigureOut">
              <a:rPr lang="en-US" smtClean="0"/>
              <a:pPr/>
              <a:t>8/17/15</a:t>
            </a:fld>
            <a:endParaRPr lang="en-US" dirty="0"/>
          </a:p>
        </p:txBody>
      </p:sp>
      <p:sp>
        <p:nvSpPr>
          <p:cNvPr id="5" name="Footer Placeholder 4"/>
          <p:cNvSpPr>
            <a:spLocks noGrp="1"/>
          </p:cNvSpPr>
          <p:nvPr>
            <p:ph type="ftr" sz="quarter" idx="3"/>
          </p:nvPr>
        </p:nvSpPr>
        <p:spPr>
          <a:xfrm>
            <a:off x="228600" y="6416675"/>
            <a:ext cx="2895600" cy="365125"/>
          </a:xfrm>
          <a:prstGeom prst="rect">
            <a:avLst/>
          </a:prstGeom>
        </p:spPr>
        <p:txBody>
          <a:bodyPr vert="horz" lIns="0" tIns="45720" rIns="0" bIns="0" rtlCol="0" anchor="b" anchorCtr="0"/>
          <a:lstStyle>
            <a:lvl1pPr algn="l">
              <a:defRPr sz="900" cap="all" spc="110" baseline="0">
                <a:solidFill>
                  <a:srgbClr val="4D4D4D"/>
                </a:solidFill>
              </a:defRPr>
            </a:lvl1pPr>
          </a:lstStyle>
          <a:p>
            <a:endParaRPr lang="en-US" dirty="0"/>
          </a:p>
        </p:txBody>
      </p:sp>
      <p:sp>
        <p:nvSpPr>
          <p:cNvPr id="6" name="Slide Number Placeholder 5"/>
          <p:cNvSpPr>
            <a:spLocks noGrp="1"/>
          </p:cNvSpPr>
          <p:nvPr>
            <p:ph type="sldNum" sz="quarter" idx="4"/>
          </p:nvPr>
        </p:nvSpPr>
        <p:spPr>
          <a:xfrm>
            <a:off x="8458200" y="6416675"/>
            <a:ext cx="457200" cy="365125"/>
          </a:xfrm>
          <a:prstGeom prst="rect">
            <a:avLst/>
          </a:prstGeom>
        </p:spPr>
        <p:txBody>
          <a:bodyPr vert="horz" lIns="0" tIns="45720" rIns="0" bIns="0" rtlCol="0" anchor="b" anchorCtr="0"/>
          <a:lstStyle>
            <a:lvl1pPr algn="r">
              <a:defRPr sz="1100" b="1" baseline="0">
                <a:solidFill>
                  <a:srgbClr val="4D4D4D"/>
                </a:solidFill>
              </a:defRPr>
            </a:lvl1pPr>
          </a:lstStyle>
          <a:p>
            <a:fld id="{651FC063-5EA9-49AF-AFAF-D68C9E82B23B}"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875" r:id="rId1"/>
    <p:sldLayoutId id="2147483876" r:id="rId2"/>
    <p:sldLayoutId id="2147483877" r:id="rId3"/>
    <p:sldLayoutId id="2147483878" r:id="rId4"/>
    <p:sldLayoutId id="2147483879" r:id="rId5"/>
    <p:sldLayoutId id="2147483880" r:id="rId6"/>
    <p:sldLayoutId id="2147483881" r:id="rId7"/>
    <p:sldLayoutId id="2147483882" r:id="rId8"/>
    <p:sldLayoutId id="2147483883" r:id="rId9"/>
    <p:sldLayoutId id="2147483884" r:id="rId10"/>
    <p:sldLayoutId id="2147483885" r:id="rId11"/>
  </p:sldLayoutIdLst>
  <p:txStyles>
    <p:titleStyle>
      <a:lvl1pPr algn="l" defTabSz="914400" rtl="0" eaLnBrk="1" latinLnBrk="0" hangingPunct="1">
        <a:spcBef>
          <a:spcPct val="0"/>
        </a:spcBef>
        <a:buNone/>
        <a:defRPr sz="36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6.xml"/><Relationship Id="rId2" Type="http://schemas.openxmlformats.org/officeDocument/2006/relationships/diagramData" Target="../diagrams/data1.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6.xml"/><Relationship Id="rId2" Type="http://schemas.openxmlformats.org/officeDocument/2006/relationships/diagramData" Target="../diagrams/data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48079" y="1676400"/>
            <a:ext cx="5610122" cy="1524000"/>
          </a:xfrm>
        </p:spPr>
        <p:txBody>
          <a:bodyPr>
            <a:normAutofit/>
          </a:bodyPr>
          <a:lstStyle/>
          <a:p>
            <a:pPr algn="r"/>
            <a:r>
              <a:rPr lang="en-US" sz="44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“That One Thing…”	</a:t>
            </a:r>
            <a:endParaRPr lang="en-US" sz="4400" b="1"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
        <p:nvSpPr>
          <p:cNvPr id="3" name="Subtitle 2"/>
          <p:cNvSpPr>
            <a:spLocks noGrp="1"/>
          </p:cNvSpPr>
          <p:nvPr>
            <p:ph type="subTitle" idx="1"/>
          </p:nvPr>
        </p:nvSpPr>
        <p:spPr/>
        <p:txBody>
          <a:bodyPr>
            <a:normAutofit/>
          </a:bodyPr>
          <a:lstStyle/>
          <a:p>
            <a:pPr algn="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Dr. Frank </a:t>
            </a:r>
            <a:r>
              <a:rPr lang="en-US"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Tracz</a:t>
            </a:r>
            <a:endPar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Director of Bands</a:t>
            </a:r>
          </a:p>
          <a:p>
            <a:pPr algn="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Kansas State University</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1767322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“Success leaves clues”</a:t>
            </a:r>
            <a:endParaRPr lang="en-US" dirty="0"/>
          </a:p>
        </p:txBody>
      </p:sp>
      <p:sp>
        <p:nvSpPr>
          <p:cNvPr id="3" name="Content Placeholder 2"/>
          <p:cNvSpPr>
            <a:spLocks noGrp="1"/>
          </p:cNvSpPr>
          <p:nvPr>
            <p:ph idx="1"/>
          </p:nvPr>
        </p:nvSpPr>
        <p:spPr/>
        <p:txBody>
          <a:bodyPr/>
          <a:lstStyle/>
          <a:p>
            <a:pPr>
              <a:lnSpc>
                <a:spcPct val="200000"/>
              </a:lnSpc>
            </a:pPr>
            <a:r>
              <a:rPr lang="en-US" dirty="0" smtClean="0"/>
              <a:t>Col. Sanders Famous Chicken Recipe</a:t>
            </a:r>
          </a:p>
          <a:p>
            <a:pPr>
              <a:lnSpc>
                <a:spcPct val="200000"/>
              </a:lnSpc>
            </a:pPr>
            <a:r>
              <a:rPr lang="en-US" dirty="0" smtClean="0"/>
              <a:t>Coors Company – One beer, one brewery</a:t>
            </a:r>
          </a:p>
          <a:p>
            <a:pPr>
              <a:lnSpc>
                <a:spcPct val="200000"/>
              </a:lnSpc>
            </a:pPr>
            <a:r>
              <a:rPr lang="en-US" dirty="0" smtClean="0"/>
              <a:t>STARBUCKS!!!!</a:t>
            </a:r>
            <a:endParaRPr lang="en-US" dirty="0"/>
          </a:p>
        </p:txBody>
      </p:sp>
      <p:pic>
        <p:nvPicPr>
          <p:cNvPr id="4" name="Picture 3" descr="KFC.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68440" y="1600201"/>
            <a:ext cx="1424141" cy="1796255"/>
          </a:xfrm>
          <a:prstGeom prst="rect">
            <a:avLst/>
          </a:prstGeom>
        </p:spPr>
      </p:pic>
      <p:pic>
        <p:nvPicPr>
          <p:cNvPr id="5" name="Picture 4" descr="images.jpg"/>
          <p:cNvPicPr>
            <a:picLocks noChangeAspect="1"/>
          </p:cNvPicPr>
          <p:nvPr/>
        </p:nvPicPr>
        <p:blipFill rotWithShape="1">
          <a:blip r:embed="rId3">
            <a:extLst>
              <a:ext uri="{28A0092B-C50C-407E-A947-70E740481C1C}">
                <a14:useLocalDpi xmlns:a14="http://schemas.microsoft.com/office/drawing/2010/main" val="0"/>
              </a:ext>
            </a:extLst>
          </a:blip>
          <a:srcRect l="25585" t="6904" r="23999" b="10128"/>
          <a:stretch/>
        </p:blipFill>
        <p:spPr>
          <a:xfrm>
            <a:off x="7594875" y="3602293"/>
            <a:ext cx="1167457" cy="1921244"/>
          </a:xfrm>
          <a:prstGeom prst="rect">
            <a:avLst/>
          </a:prstGeom>
        </p:spPr>
      </p:pic>
      <p:pic>
        <p:nvPicPr>
          <p:cNvPr id="6" name="Picture 5" descr="starbucks.png"/>
          <p:cNvPicPr>
            <a:picLocks noChangeAspect="1"/>
          </p:cNvPicPr>
          <p:nvPr/>
        </p:nvPicPr>
        <p:blipFill rotWithShape="1">
          <a:blip r:embed="rId4">
            <a:extLst>
              <a:ext uri="{28A0092B-C50C-407E-A947-70E740481C1C}">
                <a14:useLocalDpi xmlns:a14="http://schemas.microsoft.com/office/drawing/2010/main" val="0"/>
              </a:ext>
            </a:extLst>
          </a:blip>
          <a:srcRect l="7151" t="7246" r="21329"/>
          <a:stretch/>
        </p:blipFill>
        <p:spPr>
          <a:xfrm>
            <a:off x="3656317" y="3602293"/>
            <a:ext cx="3271442" cy="2881844"/>
          </a:xfrm>
          <a:prstGeom prst="rect">
            <a:avLst/>
          </a:prstGeom>
        </p:spPr>
      </p:pic>
    </p:spTree>
    <p:extLst>
      <p:ext uri="{BB962C8B-B14F-4D97-AF65-F5344CB8AC3E}">
        <p14:creationId xmlns:p14="http://schemas.microsoft.com/office/powerpoint/2010/main" val="315727643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arn(inVertical)">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arn(inVertical)">
                                      <p:cBhvr>
                                        <p:cTn id="15" dur="500"/>
                                        <p:tgtEl>
                                          <p:spTgt spid="3">
                                            <p:txEl>
                                              <p:pRg st="1" end="1"/>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barn(inVertical)">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barn(inVertical)">
                                      <p:cBhvr>
                                        <p:cTn id="23" dur="500"/>
                                        <p:tgtEl>
                                          <p:spTgt spid="3">
                                            <p:txEl>
                                              <p:pRg st="2" end="2"/>
                                            </p:txEl>
                                          </p:spTgt>
                                        </p:tgtEl>
                                      </p:cBhvr>
                                    </p:animEffect>
                                  </p:childTnLst>
                                </p:cTn>
                              </p:par>
                              <p:par>
                                <p:cTn id="24" presetID="16" presetClass="entr" presetSubtype="21" fill="hold" nodeType="with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barn(inVertical)">
                                      <p:cBhvr>
                                        <p:cTn id="2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PERSON”</a:t>
            </a:r>
            <a:endParaRPr lang="en-US" dirty="0"/>
          </a:p>
        </p:txBody>
      </p:sp>
      <p:sp>
        <p:nvSpPr>
          <p:cNvPr id="3" name="Content Placeholder 2"/>
          <p:cNvSpPr>
            <a:spLocks noGrp="1"/>
          </p:cNvSpPr>
          <p:nvPr>
            <p:ph idx="1"/>
          </p:nvPr>
        </p:nvSpPr>
        <p:spPr/>
        <p:txBody>
          <a:bodyPr/>
          <a:lstStyle/>
          <a:p>
            <a:pPr>
              <a:lnSpc>
                <a:spcPct val="200000"/>
              </a:lnSpc>
            </a:pPr>
            <a:r>
              <a:rPr lang="en-US" dirty="0" smtClean="0"/>
              <a:t>YOU!!!!!</a:t>
            </a:r>
          </a:p>
          <a:p>
            <a:pPr>
              <a:lnSpc>
                <a:spcPct val="200000"/>
              </a:lnSpc>
            </a:pPr>
            <a:r>
              <a:rPr lang="en-US" dirty="0" smtClean="0"/>
              <a:t>Imagine a task</a:t>
            </a:r>
          </a:p>
          <a:p>
            <a:pPr>
              <a:lnSpc>
                <a:spcPct val="200000"/>
              </a:lnSpc>
            </a:pPr>
            <a:r>
              <a:rPr lang="en-US" dirty="0" smtClean="0"/>
              <a:t>Focus the hell out of it</a:t>
            </a:r>
          </a:p>
          <a:p>
            <a:pPr>
              <a:lnSpc>
                <a:spcPct val="200000"/>
              </a:lnSpc>
            </a:pPr>
            <a:r>
              <a:rPr lang="en-US" dirty="0" smtClean="0"/>
              <a:t>Give it a “</a:t>
            </a:r>
            <a:r>
              <a:rPr lang="en-US" u="sng" dirty="0" smtClean="0"/>
              <a:t>push</a:t>
            </a:r>
            <a:r>
              <a:rPr lang="en-US" dirty="0" smtClean="0"/>
              <a:t>”</a:t>
            </a:r>
            <a:endParaRPr lang="en-US" dirty="0"/>
          </a:p>
        </p:txBody>
      </p:sp>
    </p:spTree>
    <p:extLst>
      <p:ext uri="{BB962C8B-B14F-4D97-AF65-F5344CB8AC3E}">
        <p14:creationId xmlns:p14="http://schemas.microsoft.com/office/powerpoint/2010/main" val="165048573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7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7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7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7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7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7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7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7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7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7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9" dur="7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0" dur="7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“YOU/we Need Others”</a:t>
            </a:r>
            <a:endParaRPr lang="en-US" dirty="0"/>
          </a:p>
        </p:txBody>
      </p:sp>
      <p:sp>
        <p:nvSpPr>
          <p:cNvPr id="3" name="Content Placeholder 2"/>
          <p:cNvSpPr>
            <a:spLocks noGrp="1"/>
          </p:cNvSpPr>
          <p:nvPr>
            <p:ph idx="1"/>
          </p:nvPr>
        </p:nvSpPr>
        <p:spPr/>
        <p:txBody>
          <a:bodyPr/>
          <a:lstStyle/>
          <a:p>
            <a:pPr>
              <a:lnSpc>
                <a:spcPct val="200000"/>
              </a:lnSpc>
            </a:pPr>
            <a:r>
              <a:rPr lang="en-US" dirty="0" smtClean="0"/>
              <a:t>Can’t do it all alone</a:t>
            </a:r>
          </a:p>
          <a:p>
            <a:pPr>
              <a:lnSpc>
                <a:spcPct val="200000"/>
              </a:lnSpc>
            </a:pPr>
            <a:r>
              <a:rPr lang="en-US" dirty="0" smtClean="0"/>
              <a:t>No one is “self-made”!!!!</a:t>
            </a:r>
          </a:p>
          <a:p>
            <a:pPr>
              <a:lnSpc>
                <a:spcPct val="200000"/>
              </a:lnSpc>
            </a:pPr>
            <a:r>
              <a:rPr lang="en-US" dirty="0" smtClean="0"/>
              <a:t>Who is your influence?</a:t>
            </a:r>
            <a:endParaRPr lang="en-US" dirty="0"/>
          </a:p>
        </p:txBody>
      </p:sp>
    </p:spTree>
    <p:extLst>
      <p:ext uri="{BB962C8B-B14F-4D97-AF65-F5344CB8AC3E}">
        <p14:creationId xmlns:p14="http://schemas.microsoft.com/office/powerpoint/2010/main" val="2370831116"/>
      </p:ext>
    </p:extLst>
  </p:cSld>
  <p:clrMapOvr>
    <a:masterClrMapping/>
  </p:clrMapOvr>
  <p:transition xmlns:p14="http://schemas.microsoft.com/office/powerpoint/2010/main" spd="slow">
    <p:dissolv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14397" y="155253"/>
            <a:ext cx="7914376" cy="5170646"/>
          </a:xfrm>
          <a:prstGeom prst="rect">
            <a:avLst/>
          </a:prstGeom>
          <a:noFill/>
        </p:spPr>
        <p:txBody>
          <a:bodyPr wrap="square" lIns="91440" tIns="45720" rIns="91440" bIns="45720">
            <a:spAutoFit/>
          </a:bodyPr>
          <a:lstStyle/>
          <a:p>
            <a:r>
              <a:rPr lang="en-US" sz="66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One Passion</a:t>
            </a:r>
          </a:p>
          <a:p>
            <a:r>
              <a:rPr lang="en-US" sz="66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	</a:t>
            </a:r>
            <a:r>
              <a:rPr lang="en-US" sz="66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One Skill</a:t>
            </a:r>
          </a:p>
          <a:p>
            <a:r>
              <a:rPr lang="en-US" sz="66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		One Truth</a:t>
            </a:r>
          </a:p>
          <a:p>
            <a:r>
              <a:rPr lang="en-US" sz="66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	</a:t>
            </a:r>
            <a:r>
              <a:rPr lang="en-US" sz="66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		One Thing</a:t>
            </a:r>
          </a:p>
          <a:p>
            <a:r>
              <a:rPr lang="en-US" sz="66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	</a:t>
            </a:r>
            <a:r>
              <a:rPr lang="en-US" sz="66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			One </a:t>
            </a:r>
            <a:r>
              <a:rPr lang="en-US" sz="6600" b="1" u="sng"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LIFE</a:t>
            </a:r>
            <a:endParaRPr lang="en-US" sz="6600" b="1" u="sng"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Tree>
    <p:extLst>
      <p:ext uri="{BB962C8B-B14F-4D97-AF65-F5344CB8AC3E}">
        <p14:creationId xmlns:p14="http://schemas.microsoft.com/office/powerpoint/2010/main" val="279622869"/>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5">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 calcmode="lin" valueType="num">
                                      <p:cBhvr>
                                        <p:cTn id="15" dur="10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5">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5">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5">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anim calcmode="lin" valueType="num">
                                      <p:cBhvr>
                                        <p:cTn id="23" dur="1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5">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5">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5">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anim calcmode="lin" valueType="num">
                                      <p:cBhvr>
                                        <p:cTn id="31" dur="1000" fill="hold"/>
                                        <p:tgtEl>
                                          <p:spTgt spid="5">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5">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5">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5">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5">
                                            <p:txEl>
                                              <p:pRg st="4" end="4"/>
                                            </p:txEl>
                                          </p:spTgt>
                                        </p:tgtEl>
                                        <p:attrNameLst>
                                          <p:attrName>style.visibility</p:attrName>
                                        </p:attrNameLst>
                                      </p:cBhvr>
                                      <p:to>
                                        <p:strVal val="visible"/>
                                      </p:to>
                                    </p:set>
                                    <p:anim calcmode="lin" valueType="num">
                                      <p:cBhvr>
                                        <p:cTn id="39" dur="1000" fill="hold"/>
                                        <p:tgtEl>
                                          <p:spTgt spid="5">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5">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5">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A. THE LIES</a:t>
            </a:r>
            <a:endParaRPr lang="en-US"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3" name="Content Placeholder 2"/>
          <p:cNvSpPr>
            <a:spLocks noGrp="1"/>
          </p:cNvSpPr>
          <p:nvPr>
            <p:ph sz="quarter" idx="13"/>
          </p:nvPr>
        </p:nvSpPr>
        <p:spPr/>
        <p:txBody>
          <a:bodyPr>
            <a:normAutofit/>
          </a:bodyPr>
          <a:lstStyle/>
          <a:p>
            <a:pPr>
              <a:lnSpc>
                <a:spcPct val="200000"/>
              </a:lnSpc>
            </a:pPr>
            <a:r>
              <a:rPr lang="en-US" sz="2400" dirty="0" smtClean="0"/>
              <a:t>Misleading</a:t>
            </a:r>
          </a:p>
          <a:p>
            <a:pPr>
              <a:lnSpc>
                <a:spcPct val="200000"/>
              </a:lnSpc>
            </a:pPr>
            <a:r>
              <a:rPr lang="en-US" sz="2400" dirty="0" smtClean="0"/>
              <a:t>Derailing</a:t>
            </a:r>
          </a:p>
          <a:p>
            <a:pPr>
              <a:lnSpc>
                <a:spcPct val="200000"/>
              </a:lnSpc>
            </a:pPr>
            <a:r>
              <a:rPr lang="en-US" sz="2400" dirty="0" smtClean="0"/>
              <a:t>You/Me</a:t>
            </a:r>
            <a:endParaRPr lang="en-US" sz="2400" dirty="0"/>
          </a:p>
        </p:txBody>
      </p:sp>
      <p:sp>
        <p:nvSpPr>
          <p:cNvPr id="4" name="Content Placeholder 3"/>
          <p:cNvSpPr>
            <a:spLocks noGrp="1"/>
          </p:cNvSpPr>
          <p:nvPr>
            <p:ph sz="quarter" idx="14"/>
          </p:nvPr>
        </p:nvSpPr>
        <p:spPr>
          <a:xfrm>
            <a:off x="4343400" y="3078644"/>
            <a:ext cx="4114800" cy="2334604"/>
          </a:xfrm>
        </p:spPr>
        <p:txBody>
          <a:bodyPr>
            <a:noAutofit/>
            <a:scene3d>
              <a:camera prst="orthographicFront"/>
              <a:lightRig rig="balanced" dir="t">
                <a:rot lat="0" lon="0" rev="2100000"/>
              </a:lightRig>
            </a:scene3d>
            <a:sp3d extrusionH="57150" prstMaterial="metal">
              <a:bevelT w="38100" h="25400"/>
              <a:contourClr>
                <a:schemeClr val="bg2"/>
              </a:contourClr>
            </a:sp3d>
          </a:bodyPr>
          <a:lstStyle/>
          <a:p>
            <a:pPr marL="68580" indent="0">
              <a:buNone/>
            </a:pPr>
            <a:r>
              <a:rPr lang="en-US" sz="2800" b="1" dirty="0" smtClean="0">
                <a:ln w="50800"/>
                <a:solidFill>
                  <a:schemeClr val="bg1">
                    <a:shade val="50000"/>
                  </a:schemeClr>
                </a:solidFill>
              </a:rPr>
              <a:t>“It </a:t>
            </a:r>
            <a:r>
              <a:rPr lang="en-US" sz="2800" b="1" dirty="0" err="1" smtClean="0">
                <a:ln w="50800"/>
                <a:solidFill>
                  <a:schemeClr val="bg1">
                    <a:shade val="50000"/>
                  </a:schemeClr>
                </a:solidFill>
              </a:rPr>
              <a:t>ain’t</a:t>
            </a:r>
            <a:r>
              <a:rPr lang="en-US" sz="2800" b="1" dirty="0" smtClean="0">
                <a:ln w="50800"/>
                <a:solidFill>
                  <a:schemeClr val="bg1">
                    <a:shade val="50000"/>
                  </a:schemeClr>
                </a:solidFill>
              </a:rPr>
              <a:t> what you don’t know that gets you into trouble. It’s what you know for sure that just </a:t>
            </a:r>
            <a:r>
              <a:rPr lang="en-US" sz="2800" b="1" dirty="0" err="1" smtClean="0">
                <a:ln w="50800"/>
                <a:solidFill>
                  <a:schemeClr val="bg1">
                    <a:shade val="50000"/>
                  </a:schemeClr>
                </a:solidFill>
              </a:rPr>
              <a:t>ain’t</a:t>
            </a:r>
            <a:r>
              <a:rPr lang="en-US" sz="2800" b="1" dirty="0" smtClean="0">
                <a:ln w="50800"/>
                <a:solidFill>
                  <a:schemeClr val="bg1">
                    <a:shade val="50000"/>
                  </a:schemeClr>
                </a:solidFill>
              </a:rPr>
              <a:t> so.”	     </a:t>
            </a:r>
            <a:r>
              <a:rPr lang="en-US" sz="2000" b="1" dirty="0" smtClean="0">
                <a:ln w="50800"/>
                <a:solidFill>
                  <a:schemeClr val="bg1">
                    <a:shade val="50000"/>
                  </a:schemeClr>
                </a:solidFill>
              </a:rPr>
              <a:t>- Mark Twain</a:t>
            </a:r>
            <a:endParaRPr lang="en-US" sz="2000" b="1" dirty="0">
              <a:ln w="50800"/>
              <a:solidFill>
                <a:schemeClr val="bg1">
                  <a:shade val="50000"/>
                </a:schemeClr>
              </a:solidFill>
            </a:endParaRPr>
          </a:p>
        </p:txBody>
      </p:sp>
    </p:spTree>
    <p:extLst>
      <p:ext uri="{BB962C8B-B14F-4D97-AF65-F5344CB8AC3E}">
        <p14:creationId xmlns:p14="http://schemas.microsoft.com/office/powerpoint/2010/main" val="3655560280"/>
      </p:ext>
    </p:extLst>
  </p:cSld>
  <p:clrMapOvr>
    <a:masterClrMapping/>
  </p:clrMapOvr>
  <mc:AlternateContent xmlns:mc="http://schemas.openxmlformats.org/markup-compatibility/2006" xmlns:p14="http://schemas.microsoft.com/office/powerpoint/2010/main">
    <mc:Choice Requires="p14">
      <p:transition spd="slow" p14:dur="3000">
        <p14:vortex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Scale>
                                      <p:cBhvr>
                                        <p:cTn id="7"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0" end="0"/>
                                            </p:txEl>
                                          </p:spTgt>
                                        </p:tgtEl>
                                        <p:attrNameLst>
                                          <p:attrName>ppt_x</p:attrName>
                                          <p:attrName>ppt_y</p:attrName>
                                        </p:attrNameLst>
                                      </p:cBhvr>
                                    </p:animMotion>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Scale>
                                      <p:cBhvr>
                                        <p:cTn id="14"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3">
                                            <p:txEl>
                                              <p:pRg st="1" end="1"/>
                                            </p:txEl>
                                          </p:spTgt>
                                        </p:tgtEl>
                                        <p:attrNameLst>
                                          <p:attrName>ppt_x</p:attrName>
                                          <p:attrName>ppt_y</p:attrName>
                                        </p:attrNameLst>
                                      </p:cBhvr>
                                    </p:animMotion>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Scale>
                                      <p:cBhvr>
                                        <p:cTn id="21" dur="1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3">
                                            <p:txEl>
                                              <p:pRg st="2" end="2"/>
                                            </p:txEl>
                                          </p:spTgt>
                                        </p:tgtEl>
                                        <p:attrNameLst>
                                          <p:attrName>ppt_x</p:attrName>
                                          <p:attrName>ppt_y</p:attrName>
                                        </p:attrNameLst>
                                      </p:cBhvr>
                                    </p:animMotion>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6" presetClass="entr" presetSubtype="0" fill="hold" grpId="0" nodeType="clickEffect">
                                  <p:stCondLst>
                                    <p:cond delay="0"/>
                                  </p:stCondLst>
                                  <p:childTnLst>
                                    <p:set>
                                      <p:cBhvr>
                                        <p:cTn id="27" dur="1" fill="hold">
                                          <p:stCondLst>
                                            <p:cond delay="0"/>
                                          </p:stCondLst>
                                        </p:cTn>
                                        <p:tgtEl>
                                          <p:spTgt spid="4">
                                            <p:txEl>
                                              <p:pRg st="0" end="0"/>
                                            </p:txEl>
                                          </p:spTgt>
                                        </p:tgtEl>
                                        <p:attrNameLst>
                                          <p:attrName>style.visibility</p:attrName>
                                        </p:attrNameLst>
                                      </p:cBhvr>
                                      <p:to>
                                        <p:strVal val="visible"/>
                                      </p:to>
                                    </p:set>
                                    <p:animEffect transition="in" filter="wipe(down)">
                                      <p:cBhvr>
                                        <p:cTn id="28" dur="580">
                                          <p:stCondLst>
                                            <p:cond delay="0"/>
                                          </p:stCondLst>
                                        </p:cTn>
                                        <p:tgtEl>
                                          <p:spTgt spid="4">
                                            <p:txEl>
                                              <p:pRg st="0" end="0"/>
                                            </p:txEl>
                                          </p:spTgt>
                                        </p:tgtEl>
                                      </p:cBhvr>
                                    </p:animEffect>
                                    <p:anim calcmode="lin" valueType="num">
                                      <p:cBhvr>
                                        <p:cTn id="29" dur="1822" tmFilter="0,0; 0.14,0.36; 0.43,0.73; 0.71,0.91; 1.0,1.0">
                                          <p:stCondLst>
                                            <p:cond delay="0"/>
                                          </p:stCondLst>
                                        </p:cTn>
                                        <p:tgtEl>
                                          <p:spTgt spid="4">
                                            <p:txEl>
                                              <p:pRg st="0" end="0"/>
                                            </p:txEl>
                                          </p:spTgt>
                                        </p:tgtEl>
                                        <p:attrNameLst>
                                          <p:attrName>ppt_x</p:attrName>
                                        </p:attrNameLst>
                                      </p:cBhvr>
                                      <p:tavLst>
                                        <p:tav tm="0">
                                          <p:val>
                                            <p:strVal val="#ppt_x-0.25"/>
                                          </p:val>
                                        </p:tav>
                                        <p:tav tm="100000">
                                          <p:val>
                                            <p:strVal val="#ppt_x"/>
                                          </p:val>
                                        </p:tav>
                                      </p:tavLst>
                                    </p:anim>
                                    <p:anim calcmode="lin" valueType="num">
                                      <p:cBhvr>
                                        <p:cTn id="30" dur="664" tmFilter="0.0,0.0; 0.25,0.07; 0.50,0.2; 0.75,0.467; 1.0,1.0">
                                          <p:stCondLst>
                                            <p:cond delay="0"/>
                                          </p:stCondLst>
                                        </p:cTn>
                                        <p:tgtEl>
                                          <p:spTgt spid="4">
                                            <p:txEl>
                                              <p:pRg st="0" end="0"/>
                                            </p:txEl>
                                          </p:spTgt>
                                        </p:tgtEl>
                                        <p:attrNameLst>
                                          <p:attrName>ppt_y</p:attrName>
                                        </p:attrNameLst>
                                      </p:cBhvr>
                                      <p:tavLst>
                                        <p:tav tm="0" fmla="#ppt_y-sin(pi*$)/3">
                                          <p:val>
                                            <p:fltVal val="0.5"/>
                                          </p:val>
                                        </p:tav>
                                        <p:tav tm="100000">
                                          <p:val>
                                            <p:fltVal val="1"/>
                                          </p:val>
                                        </p:tav>
                                      </p:tavLst>
                                    </p:anim>
                                    <p:anim calcmode="lin" valueType="num">
                                      <p:cBhvr>
                                        <p:cTn id="31" dur="664" tmFilter="0, 0; 0.125,0.2665; 0.25,0.4; 0.375,0.465; 0.5,0.5;  0.625,0.535; 0.75,0.6; 0.875,0.7335; 1,1">
                                          <p:stCondLst>
                                            <p:cond delay="664"/>
                                          </p:stCondLst>
                                        </p:cTn>
                                        <p:tgtEl>
                                          <p:spTgt spid="4">
                                            <p:txEl>
                                              <p:pRg st="0" end="0"/>
                                            </p:txEl>
                                          </p:spTgt>
                                        </p:tgtEl>
                                        <p:attrNameLst>
                                          <p:attrName>ppt_y</p:attrName>
                                        </p:attrNameLst>
                                      </p:cBhvr>
                                      <p:tavLst>
                                        <p:tav tm="0" fmla="#ppt_y-sin(pi*$)/9">
                                          <p:val>
                                            <p:fltVal val="0"/>
                                          </p:val>
                                        </p:tav>
                                        <p:tav tm="100000">
                                          <p:val>
                                            <p:fltVal val="1"/>
                                          </p:val>
                                        </p:tav>
                                      </p:tavLst>
                                    </p:anim>
                                    <p:anim calcmode="lin" valueType="num">
                                      <p:cBhvr>
                                        <p:cTn id="32" dur="332" tmFilter="0, 0; 0.125,0.2665; 0.25,0.4; 0.375,0.465; 0.5,0.5;  0.625,0.535; 0.75,0.6; 0.875,0.7335; 1,1">
                                          <p:stCondLst>
                                            <p:cond delay="1324"/>
                                          </p:stCondLst>
                                        </p:cTn>
                                        <p:tgtEl>
                                          <p:spTgt spid="4">
                                            <p:txEl>
                                              <p:pRg st="0" end="0"/>
                                            </p:txEl>
                                          </p:spTgt>
                                        </p:tgtEl>
                                        <p:attrNameLst>
                                          <p:attrName>ppt_y</p:attrName>
                                        </p:attrNameLst>
                                      </p:cBhvr>
                                      <p:tavLst>
                                        <p:tav tm="0" fmla="#ppt_y-sin(pi*$)/27">
                                          <p:val>
                                            <p:fltVal val="0"/>
                                          </p:val>
                                        </p:tav>
                                        <p:tav tm="100000">
                                          <p:val>
                                            <p:fltVal val="1"/>
                                          </p:val>
                                        </p:tav>
                                      </p:tavLst>
                                    </p:anim>
                                    <p:anim calcmode="lin" valueType="num">
                                      <p:cBhvr>
                                        <p:cTn id="33" dur="164" tmFilter="0, 0; 0.125,0.2665; 0.25,0.4; 0.375,0.465; 0.5,0.5;  0.625,0.535; 0.75,0.6; 0.875,0.7335; 1,1">
                                          <p:stCondLst>
                                            <p:cond delay="1656"/>
                                          </p:stCondLst>
                                        </p:cTn>
                                        <p:tgtEl>
                                          <p:spTgt spid="4">
                                            <p:txEl>
                                              <p:pRg st="0" end="0"/>
                                            </p:txEl>
                                          </p:spTgt>
                                        </p:tgtEl>
                                        <p:attrNameLst>
                                          <p:attrName>ppt_y</p:attrName>
                                        </p:attrNameLst>
                                      </p:cBhvr>
                                      <p:tavLst>
                                        <p:tav tm="0" fmla="#ppt_y-sin(pi*$)/81">
                                          <p:val>
                                            <p:fltVal val="0"/>
                                          </p:val>
                                        </p:tav>
                                        <p:tav tm="100000">
                                          <p:val>
                                            <p:fltVal val="1"/>
                                          </p:val>
                                        </p:tav>
                                      </p:tavLst>
                                    </p:anim>
                                    <p:animScale>
                                      <p:cBhvr>
                                        <p:cTn id="34" dur="26">
                                          <p:stCondLst>
                                            <p:cond delay="650"/>
                                          </p:stCondLst>
                                        </p:cTn>
                                        <p:tgtEl>
                                          <p:spTgt spid="4">
                                            <p:txEl>
                                              <p:pRg st="0" end="0"/>
                                            </p:txEl>
                                          </p:spTgt>
                                        </p:tgtEl>
                                      </p:cBhvr>
                                      <p:to x="100000" y="60000"/>
                                    </p:animScale>
                                    <p:animScale>
                                      <p:cBhvr>
                                        <p:cTn id="35" dur="166" decel="50000">
                                          <p:stCondLst>
                                            <p:cond delay="676"/>
                                          </p:stCondLst>
                                        </p:cTn>
                                        <p:tgtEl>
                                          <p:spTgt spid="4">
                                            <p:txEl>
                                              <p:pRg st="0" end="0"/>
                                            </p:txEl>
                                          </p:spTgt>
                                        </p:tgtEl>
                                      </p:cBhvr>
                                      <p:to x="100000" y="100000"/>
                                    </p:animScale>
                                    <p:animScale>
                                      <p:cBhvr>
                                        <p:cTn id="36" dur="26">
                                          <p:stCondLst>
                                            <p:cond delay="1312"/>
                                          </p:stCondLst>
                                        </p:cTn>
                                        <p:tgtEl>
                                          <p:spTgt spid="4">
                                            <p:txEl>
                                              <p:pRg st="0" end="0"/>
                                            </p:txEl>
                                          </p:spTgt>
                                        </p:tgtEl>
                                      </p:cBhvr>
                                      <p:to x="100000" y="80000"/>
                                    </p:animScale>
                                    <p:animScale>
                                      <p:cBhvr>
                                        <p:cTn id="37" dur="166" decel="50000">
                                          <p:stCondLst>
                                            <p:cond delay="1338"/>
                                          </p:stCondLst>
                                        </p:cTn>
                                        <p:tgtEl>
                                          <p:spTgt spid="4">
                                            <p:txEl>
                                              <p:pRg st="0" end="0"/>
                                            </p:txEl>
                                          </p:spTgt>
                                        </p:tgtEl>
                                      </p:cBhvr>
                                      <p:to x="100000" y="100000"/>
                                    </p:animScale>
                                    <p:animScale>
                                      <p:cBhvr>
                                        <p:cTn id="38" dur="26">
                                          <p:stCondLst>
                                            <p:cond delay="1642"/>
                                          </p:stCondLst>
                                        </p:cTn>
                                        <p:tgtEl>
                                          <p:spTgt spid="4">
                                            <p:txEl>
                                              <p:pRg st="0" end="0"/>
                                            </p:txEl>
                                          </p:spTgt>
                                        </p:tgtEl>
                                      </p:cBhvr>
                                      <p:to x="100000" y="90000"/>
                                    </p:animScale>
                                    <p:animScale>
                                      <p:cBhvr>
                                        <p:cTn id="39" dur="166" decel="50000">
                                          <p:stCondLst>
                                            <p:cond delay="1668"/>
                                          </p:stCondLst>
                                        </p:cTn>
                                        <p:tgtEl>
                                          <p:spTgt spid="4">
                                            <p:txEl>
                                              <p:pRg st="0" end="0"/>
                                            </p:txEl>
                                          </p:spTgt>
                                        </p:tgtEl>
                                      </p:cBhvr>
                                      <p:to x="100000" y="100000"/>
                                    </p:animScale>
                                    <p:animScale>
                                      <p:cBhvr>
                                        <p:cTn id="40" dur="26">
                                          <p:stCondLst>
                                            <p:cond delay="1808"/>
                                          </p:stCondLst>
                                        </p:cTn>
                                        <p:tgtEl>
                                          <p:spTgt spid="4">
                                            <p:txEl>
                                              <p:pRg st="0" end="0"/>
                                            </p:txEl>
                                          </p:spTgt>
                                        </p:tgtEl>
                                      </p:cBhvr>
                                      <p:to x="100000" y="95000"/>
                                    </p:animScale>
                                    <p:animScale>
                                      <p:cBhvr>
                                        <p:cTn id="41" dur="166" decel="50000">
                                          <p:stCondLst>
                                            <p:cond delay="1834"/>
                                          </p:stCondLst>
                                        </p:cTn>
                                        <p:tgtEl>
                                          <p:spTgt spid="4">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Six Lies Between You And Success</a:t>
            </a:r>
            <a:endParaRPr lang="en-US" dirty="0"/>
          </a:p>
        </p:txBody>
      </p:sp>
      <p:sp>
        <p:nvSpPr>
          <p:cNvPr id="4" name="Content Placeholder 3"/>
          <p:cNvSpPr>
            <a:spLocks noGrp="1"/>
          </p:cNvSpPr>
          <p:nvPr>
            <p:ph idx="1"/>
          </p:nvPr>
        </p:nvSpPr>
        <p:spPr/>
        <p:txBody>
          <a:bodyPr>
            <a:noAutofit/>
          </a:bodyPr>
          <a:lstStyle/>
          <a:p>
            <a:pPr marL="525780" indent="-457200">
              <a:buFont typeface="+mj-lt"/>
              <a:buAutoNum type="arabicPeriod"/>
            </a:pPr>
            <a:r>
              <a:rPr lang="en-US" sz="3600" dirty="0" smtClean="0"/>
              <a:t>Everything matters equally</a:t>
            </a:r>
          </a:p>
          <a:p>
            <a:pPr marL="525780" indent="-457200">
              <a:buFont typeface="+mj-lt"/>
              <a:buAutoNum type="arabicPeriod"/>
            </a:pPr>
            <a:r>
              <a:rPr lang="en-US" sz="3600" dirty="0" smtClean="0"/>
              <a:t>Multitasking</a:t>
            </a:r>
          </a:p>
          <a:p>
            <a:pPr marL="525780" indent="-457200">
              <a:buFont typeface="+mj-lt"/>
              <a:buAutoNum type="arabicPeriod"/>
            </a:pPr>
            <a:r>
              <a:rPr lang="en-US" sz="3600" dirty="0" smtClean="0"/>
              <a:t>A disciplined life</a:t>
            </a:r>
          </a:p>
          <a:p>
            <a:pPr marL="525780" indent="-457200">
              <a:buFont typeface="+mj-lt"/>
              <a:buAutoNum type="arabicPeriod"/>
            </a:pPr>
            <a:r>
              <a:rPr lang="en-US" sz="3600" dirty="0" smtClean="0"/>
              <a:t>Willpower is always on will call</a:t>
            </a:r>
          </a:p>
          <a:p>
            <a:pPr marL="525780" indent="-457200">
              <a:buFont typeface="+mj-lt"/>
              <a:buAutoNum type="arabicPeriod"/>
            </a:pPr>
            <a:r>
              <a:rPr lang="en-US" sz="3600" dirty="0" smtClean="0"/>
              <a:t>A balanced life</a:t>
            </a:r>
          </a:p>
          <a:p>
            <a:pPr marL="525780" indent="-457200">
              <a:buFont typeface="+mj-lt"/>
              <a:buAutoNum type="arabicPeriod"/>
            </a:pPr>
            <a:r>
              <a:rPr lang="en-US" sz="3600" dirty="0" smtClean="0"/>
              <a:t>Big is bad</a:t>
            </a:r>
            <a:endParaRPr lang="en-US" sz="3600" dirty="0"/>
          </a:p>
        </p:txBody>
      </p:sp>
    </p:spTree>
    <p:extLst>
      <p:ext uri="{BB962C8B-B14F-4D97-AF65-F5344CB8AC3E}">
        <p14:creationId xmlns:p14="http://schemas.microsoft.com/office/powerpoint/2010/main" val="1786555843"/>
      </p:ext>
    </p:extLst>
  </p:cSld>
  <p:clrMapOvr>
    <a:masterClrMapping/>
  </p:clrMapOvr>
  <p:transition xmlns:p14="http://schemas.microsoft.com/office/powerpoint/2010/main" spd="slow">
    <p:randomBar dir="ver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4">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 calcmode="lin" valueType="num">
                                      <p:cBhvr>
                                        <p:cTn id="15" dur="10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4">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4">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4">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 calcmode="lin" valueType="num">
                                      <p:cBhvr>
                                        <p:cTn id="23" dur="10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4">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4">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4">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p:stCondLst>
                        <p:cond delay="indefinite"/>
                      </p:stCondLst>
                      <p:childTnLst>
                        <p:par>
                          <p:cTn id="28" fill="hold">
                            <p:stCondLst>
                              <p:cond delay="0"/>
                            </p:stCondLst>
                            <p:childTnLst>
                              <p:par>
                                <p:cTn id="29" presetID="15" presetClass="entr" presetSubtype="0" fill="hold" grpId="0"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 calcmode="lin" valueType="num">
                                      <p:cBhvr>
                                        <p:cTn id="31" dur="1000" fill="hold"/>
                                        <p:tgtEl>
                                          <p:spTgt spid="4">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4">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4">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4">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5" fill="hold">
                      <p:stCondLst>
                        <p:cond delay="indefinite"/>
                      </p:stCondLst>
                      <p:childTnLst>
                        <p:par>
                          <p:cTn id="36" fill="hold">
                            <p:stCondLst>
                              <p:cond delay="0"/>
                            </p:stCondLst>
                            <p:childTnLst>
                              <p:par>
                                <p:cTn id="37" presetID="15" presetClass="entr" presetSubtype="0" fill="hold" grpId="0" nodeType="clickEffect">
                                  <p:stCondLst>
                                    <p:cond delay="0"/>
                                  </p:stCondLst>
                                  <p:childTnLst>
                                    <p:set>
                                      <p:cBhvr>
                                        <p:cTn id="38" dur="1" fill="hold">
                                          <p:stCondLst>
                                            <p:cond delay="0"/>
                                          </p:stCondLst>
                                        </p:cTn>
                                        <p:tgtEl>
                                          <p:spTgt spid="4">
                                            <p:txEl>
                                              <p:pRg st="4" end="4"/>
                                            </p:txEl>
                                          </p:spTgt>
                                        </p:tgtEl>
                                        <p:attrNameLst>
                                          <p:attrName>style.visibility</p:attrName>
                                        </p:attrNameLst>
                                      </p:cBhvr>
                                      <p:to>
                                        <p:strVal val="visible"/>
                                      </p:to>
                                    </p:set>
                                    <p:anim calcmode="lin" valueType="num">
                                      <p:cBhvr>
                                        <p:cTn id="39" dur="1000" fill="hold"/>
                                        <p:tgtEl>
                                          <p:spTgt spid="4">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4">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4">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4">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3" fill="hold">
                      <p:stCondLst>
                        <p:cond delay="indefinite"/>
                      </p:stCondLst>
                      <p:childTnLst>
                        <p:par>
                          <p:cTn id="44" fill="hold">
                            <p:stCondLst>
                              <p:cond delay="0"/>
                            </p:stCondLst>
                            <p:childTnLst>
                              <p:par>
                                <p:cTn id="45" presetID="15" presetClass="entr" presetSubtype="0" fill="hold" grpId="0" nodeType="clickEffect">
                                  <p:stCondLst>
                                    <p:cond delay="0"/>
                                  </p:stCondLst>
                                  <p:childTnLst>
                                    <p:set>
                                      <p:cBhvr>
                                        <p:cTn id="46" dur="1" fill="hold">
                                          <p:stCondLst>
                                            <p:cond delay="0"/>
                                          </p:stCondLst>
                                        </p:cTn>
                                        <p:tgtEl>
                                          <p:spTgt spid="4">
                                            <p:txEl>
                                              <p:pRg st="5" end="5"/>
                                            </p:txEl>
                                          </p:spTgt>
                                        </p:tgtEl>
                                        <p:attrNameLst>
                                          <p:attrName>style.visibility</p:attrName>
                                        </p:attrNameLst>
                                      </p:cBhvr>
                                      <p:to>
                                        <p:strVal val="visible"/>
                                      </p:to>
                                    </p:set>
                                    <p:anim calcmode="lin" valueType="num">
                                      <p:cBhvr>
                                        <p:cTn id="47" dur="1000" fill="hold"/>
                                        <p:tgtEl>
                                          <p:spTgt spid="4">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4">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4">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50" dur="1000" fill="hold"/>
                                        <p:tgtEl>
                                          <p:spTgt spid="4">
                                            <p:txEl>
                                              <p:pRg st="5" end="5"/>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Everything Matters Equally</a:t>
            </a:r>
            <a:endParaRPr lang="en-US" dirty="0"/>
          </a:p>
        </p:txBody>
      </p:sp>
      <p:sp>
        <p:nvSpPr>
          <p:cNvPr id="3" name="Content Placeholder 2"/>
          <p:cNvSpPr>
            <a:spLocks noGrp="1"/>
          </p:cNvSpPr>
          <p:nvPr>
            <p:ph idx="1"/>
          </p:nvPr>
        </p:nvSpPr>
        <p:spPr/>
        <p:txBody>
          <a:bodyPr>
            <a:normAutofit/>
          </a:bodyPr>
          <a:lstStyle/>
          <a:p>
            <a:r>
              <a:rPr lang="en-US" sz="2800" dirty="0" smtClean="0"/>
              <a:t>LIFE:</a:t>
            </a:r>
          </a:p>
          <a:p>
            <a:pPr lvl="1"/>
            <a:r>
              <a:rPr lang="en-US" sz="2000" dirty="0" smtClean="0"/>
              <a:t>Things are never equal.</a:t>
            </a:r>
          </a:p>
          <a:p>
            <a:pPr lvl="1"/>
            <a:r>
              <a:rPr lang="en-US" sz="2000" dirty="0" smtClean="0"/>
              <a:t>The most important things don</a:t>
            </a:r>
            <a:r>
              <a:rPr lang="fr-FR" sz="2000" dirty="0" smtClean="0"/>
              <a:t>’</a:t>
            </a:r>
            <a:r>
              <a:rPr lang="en-US" sz="2000" dirty="0" smtClean="0"/>
              <a:t>t always scream the loudest!</a:t>
            </a:r>
          </a:p>
          <a:p>
            <a:pPr lvl="1"/>
            <a:r>
              <a:rPr lang="en-US" sz="2000" dirty="0" smtClean="0"/>
              <a:t>The majority of what you want will come from the minority of what you do!</a:t>
            </a:r>
          </a:p>
          <a:p>
            <a:r>
              <a:rPr lang="en-US" sz="2800" dirty="0" smtClean="0"/>
              <a:t>80/20 Rule</a:t>
            </a:r>
            <a:endParaRPr lang="en-US" sz="2800" dirty="0"/>
          </a:p>
        </p:txBody>
      </p:sp>
    </p:spTree>
    <p:extLst>
      <p:ext uri="{BB962C8B-B14F-4D97-AF65-F5344CB8AC3E}">
        <p14:creationId xmlns:p14="http://schemas.microsoft.com/office/powerpoint/2010/main" val="2720396877"/>
      </p:ext>
    </p:extLst>
  </p:cSld>
  <p:clrMapOvr>
    <a:masterClrMapping/>
  </p:clrMapOvr>
  <p:transition xmlns:p14="http://schemas.microsoft.com/office/powerpoint/2010/main" spd="slow">
    <p:pull/>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Taking on the “</a:t>
            </a:r>
            <a:r>
              <a:rPr lang="en-US" dirty="0" err="1" smtClean="0"/>
              <a:t>bigs</a:t>
            </a:r>
            <a:r>
              <a:rPr lang="en-US" dirty="0" smtClean="0"/>
              <a:t>”</a:t>
            </a:r>
            <a:endParaRPr lang="en-US" dirty="0"/>
          </a:p>
        </p:txBody>
      </p:sp>
      <p:sp>
        <p:nvSpPr>
          <p:cNvPr id="3" name="Content Placeholder 2"/>
          <p:cNvSpPr>
            <a:spLocks noGrp="1"/>
          </p:cNvSpPr>
          <p:nvPr>
            <p:ph idx="1"/>
          </p:nvPr>
        </p:nvSpPr>
        <p:spPr/>
        <p:txBody>
          <a:bodyPr>
            <a:normAutofit lnSpcReduction="10000"/>
          </a:bodyPr>
          <a:lstStyle/>
          <a:p>
            <a:r>
              <a:rPr lang="en-US" sz="2400" dirty="0" smtClean="0"/>
              <a:t>Go small</a:t>
            </a:r>
          </a:p>
          <a:p>
            <a:r>
              <a:rPr lang="en-US" sz="2400" dirty="0" smtClean="0"/>
              <a:t>Go extreme</a:t>
            </a:r>
          </a:p>
          <a:p>
            <a:r>
              <a:rPr lang="en-US" sz="2400" dirty="0" smtClean="0"/>
              <a:t>SAY NO!</a:t>
            </a:r>
          </a:p>
          <a:p>
            <a:r>
              <a:rPr lang="en-US" sz="2400" dirty="0" smtClean="0"/>
              <a:t>No traps (check off lists)</a:t>
            </a:r>
          </a:p>
          <a:p>
            <a:pPr marL="68580" indent="0">
              <a:buNone/>
            </a:pPr>
            <a:endParaRPr lang="en-US" dirty="0"/>
          </a:p>
          <a:p>
            <a:pPr marL="68580" indent="0">
              <a:buNone/>
            </a:pPr>
            <a:endParaRPr lang="en-US" dirty="0" smtClean="0"/>
          </a:p>
          <a:p>
            <a:pPr marL="68580" indent="0" algn="ctr">
              <a:buNone/>
            </a:pPr>
            <a:r>
              <a:rPr lang="en-US" sz="3600" dirty="0" smtClean="0"/>
              <a:t>“Doing the most important thing is always the most important thing!”</a:t>
            </a:r>
            <a:endParaRPr lang="en-US" sz="3600" dirty="0"/>
          </a:p>
        </p:txBody>
      </p:sp>
    </p:spTree>
    <p:extLst>
      <p:ext uri="{BB962C8B-B14F-4D97-AF65-F5344CB8AC3E}">
        <p14:creationId xmlns:p14="http://schemas.microsoft.com/office/powerpoint/2010/main" val="3968589262"/>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2"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34"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3">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5" presetClass="entr" presetSubtype="0"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 calcmode="lin" valueType="num">
                                      <p:cBhvr>
                                        <p:cTn id="43"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46"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3">
                                            <p:txEl>
                                              <p:pRg st="3" end="3"/>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7" presetClass="entr" presetSubtype="0"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Effect transition="in" filter="fade">
                                      <p:cBhvr>
                                        <p:cTn id="55" dur="1000"/>
                                        <p:tgtEl>
                                          <p:spTgt spid="3">
                                            <p:txEl>
                                              <p:pRg st="6" end="6"/>
                                            </p:txEl>
                                          </p:spTgt>
                                        </p:tgtEl>
                                      </p:cBhvr>
                                    </p:animEffect>
                                    <p:anim calcmode="lin" valueType="num">
                                      <p:cBhvr>
                                        <p:cTn id="5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7"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Multitasking</a:t>
            </a:r>
            <a:endParaRPr lang="en-US" dirty="0"/>
          </a:p>
        </p:txBody>
      </p:sp>
      <p:sp>
        <p:nvSpPr>
          <p:cNvPr id="3" name="Content Placeholder 2"/>
          <p:cNvSpPr>
            <a:spLocks noGrp="1"/>
          </p:cNvSpPr>
          <p:nvPr>
            <p:ph idx="1"/>
          </p:nvPr>
        </p:nvSpPr>
        <p:spPr/>
        <p:txBody>
          <a:bodyPr>
            <a:normAutofit/>
          </a:bodyPr>
          <a:lstStyle/>
          <a:p>
            <a:pPr>
              <a:lnSpc>
                <a:spcPct val="200000"/>
              </a:lnSpc>
            </a:pPr>
            <a:r>
              <a:rPr lang="en-US" sz="2800" dirty="0" smtClean="0"/>
              <a:t>Multiple tasks alternating one shared resource</a:t>
            </a:r>
          </a:p>
          <a:p>
            <a:pPr>
              <a:lnSpc>
                <a:spcPct val="200000"/>
              </a:lnSpc>
            </a:pPr>
            <a:r>
              <a:rPr lang="en-US" sz="2800" dirty="0" smtClean="0"/>
              <a:t>Task switching (juggling)</a:t>
            </a:r>
            <a:endParaRPr lang="en-US" sz="2800" dirty="0"/>
          </a:p>
        </p:txBody>
      </p:sp>
    </p:spTree>
    <p:extLst>
      <p:ext uri="{BB962C8B-B14F-4D97-AF65-F5344CB8AC3E}">
        <p14:creationId xmlns:p14="http://schemas.microsoft.com/office/powerpoint/2010/main" val="135380150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Give FULL attention to “</a:t>
            </a:r>
            <a:r>
              <a:rPr lang="en-US" u="sng" dirty="0" smtClean="0"/>
              <a:t>THE</a:t>
            </a:r>
            <a:r>
              <a:rPr lang="en-US" dirty="0" smtClean="0"/>
              <a:t>” Task</a:t>
            </a:r>
            <a:endParaRPr lang="en-US" dirty="0"/>
          </a:p>
        </p:txBody>
      </p:sp>
      <p:sp>
        <p:nvSpPr>
          <p:cNvPr id="3" name="Content Placeholder 2"/>
          <p:cNvSpPr>
            <a:spLocks noGrp="1"/>
          </p:cNvSpPr>
          <p:nvPr>
            <p:ph idx="1"/>
          </p:nvPr>
        </p:nvSpPr>
        <p:spPr>
          <a:xfrm>
            <a:off x="685800" y="1253845"/>
            <a:ext cx="7772400" cy="3733800"/>
          </a:xfrm>
        </p:spPr>
        <p:txBody>
          <a:bodyPr/>
          <a:lstStyle/>
          <a:p>
            <a:pPr marL="68580" indent="0">
              <a:lnSpc>
                <a:spcPct val="200000"/>
              </a:lnSpc>
              <a:buNone/>
            </a:pPr>
            <a:r>
              <a:rPr lang="en-US" sz="3200" dirty="0" smtClean="0"/>
              <a:t>BIG IDEAS:</a:t>
            </a:r>
            <a:endParaRPr lang="en-US" dirty="0"/>
          </a:p>
          <a:p>
            <a:pPr marL="525780" indent="-457200">
              <a:lnSpc>
                <a:spcPct val="200000"/>
              </a:lnSpc>
              <a:buFont typeface="+mj-lt"/>
              <a:buAutoNum type="arabicPeriod"/>
            </a:pPr>
            <a:r>
              <a:rPr lang="en-US" dirty="0" smtClean="0"/>
              <a:t>Distraction is natural</a:t>
            </a:r>
          </a:p>
          <a:p>
            <a:pPr marL="525780" indent="-457200">
              <a:lnSpc>
                <a:spcPct val="200000"/>
              </a:lnSpc>
              <a:buFont typeface="+mj-lt"/>
              <a:buAutoNum type="arabicPeriod"/>
            </a:pPr>
            <a:r>
              <a:rPr lang="en-US" dirty="0" smtClean="0"/>
              <a:t>Multitasking takes a toll</a:t>
            </a:r>
          </a:p>
          <a:p>
            <a:pPr marL="525780" indent="-457200">
              <a:lnSpc>
                <a:spcPct val="200000"/>
              </a:lnSpc>
              <a:buFont typeface="+mj-lt"/>
              <a:buAutoNum type="arabicPeriod"/>
            </a:pPr>
            <a:r>
              <a:rPr lang="en-US" dirty="0" smtClean="0"/>
              <a:t>Distraction undermines results</a:t>
            </a:r>
            <a:endParaRPr lang="en-US" dirty="0"/>
          </a:p>
        </p:txBody>
      </p:sp>
    </p:spTree>
    <p:extLst>
      <p:ext uri="{BB962C8B-B14F-4D97-AF65-F5344CB8AC3E}">
        <p14:creationId xmlns:p14="http://schemas.microsoft.com/office/powerpoint/2010/main" val="1476182248"/>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8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8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8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8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ALL Want…</a:t>
            </a:r>
            <a:endParaRPr lang="en-US" dirty="0"/>
          </a:p>
        </p:txBody>
      </p:sp>
      <p:sp>
        <p:nvSpPr>
          <p:cNvPr id="3" name="Content Placeholder 2"/>
          <p:cNvSpPr>
            <a:spLocks noGrp="1"/>
          </p:cNvSpPr>
          <p:nvPr>
            <p:ph idx="1"/>
          </p:nvPr>
        </p:nvSpPr>
        <p:spPr/>
        <p:txBody>
          <a:bodyPr>
            <a:normAutofit/>
          </a:bodyPr>
          <a:lstStyle/>
          <a:p>
            <a:pPr>
              <a:lnSpc>
                <a:spcPct val="200000"/>
              </a:lnSpc>
            </a:pPr>
            <a:r>
              <a:rPr lang="en-US" dirty="0" smtClean="0"/>
              <a:t>An Extraordinary ____________ !</a:t>
            </a:r>
          </a:p>
          <a:p>
            <a:pPr>
              <a:lnSpc>
                <a:spcPct val="200000"/>
              </a:lnSpc>
            </a:pPr>
            <a:r>
              <a:rPr lang="en-US" dirty="0" smtClean="0"/>
              <a:t>Less ….?</a:t>
            </a:r>
          </a:p>
          <a:p>
            <a:pPr lvl="1">
              <a:lnSpc>
                <a:spcPct val="200000"/>
              </a:lnSpc>
            </a:pPr>
            <a:r>
              <a:rPr lang="en-US" dirty="0" smtClean="0"/>
              <a:t>Distractions</a:t>
            </a:r>
          </a:p>
          <a:p>
            <a:pPr lvl="1">
              <a:lnSpc>
                <a:spcPct val="200000"/>
              </a:lnSpc>
            </a:pPr>
            <a:r>
              <a:rPr lang="en-US" dirty="0" smtClean="0"/>
              <a:t>Problems</a:t>
            </a:r>
          </a:p>
          <a:p>
            <a:pPr lvl="1">
              <a:lnSpc>
                <a:spcPct val="200000"/>
              </a:lnSpc>
            </a:pPr>
            <a:r>
              <a:rPr lang="en-US" dirty="0" smtClean="0"/>
              <a:t>Demands</a:t>
            </a:r>
          </a:p>
          <a:p>
            <a:pPr lvl="1">
              <a:lnSpc>
                <a:spcPct val="200000"/>
              </a:lnSpc>
            </a:pPr>
            <a:r>
              <a:rPr lang="en-US" dirty="0" smtClean="0"/>
              <a:t>Heartache</a:t>
            </a:r>
            <a:endParaRPr lang="en-US" dirty="0"/>
          </a:p>
        </p:txBody>
      </p:sp>
    </p:spTree>
    <p:extLst>
      <p:ext uri="{BB962C8B-B14F-4D97-AF65-F5344CB8AC3E}">
        <p14:creationId xmlns:p14="http://schemas.microsoft.com/office/powerpoint/2010/main" val="298729510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A Disciplined Life</a:t>
            </a:r>
            <a:endParaRPr lang="en-US" dirty="0"/>
          </a:p>
        </p:txBody>
      </p:sp>
      <p:sp>
        <p:nvSpPr>
          <p:cNvPr id="3" name="Content Placeholder 2"/>
          <p:cNvSpPr>
            <a:spLocks noGrp="1"/>
          </p:cNvSpPr>
          <p:nvPr>
            <p:ph idx="1"/>
          </p:nvPr>
        </p:nvSpPr>
        <p:spPr>
          <a:xfrm>
            <a:off x="685800" y="2591187"/>
            <a:ext cx="7772400" cy="2601705"/>
          </a:xfrm>
        </p:spPr>
        <p:txBody>
          <a:bodyPr>
            <a:normAutofit/>
          </a:bodyPr>
          <a:lstStyle/>
          <a:p>
            <a:pPr marL="68580" indent="0" algn="ctr">
              <a:buNone/>
            </a:pPr>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Success is about doing the right thing, </a:t>
            </a:r>
          </a:p>
          <a:p>
            <a:pPr marL="68580" indent="0" algn="ctr">
              <a:buNone/>
            </a:pPr>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not about doing everything right.</a:t>
            </a:r>
            <a:endParaRPr lang="en-US" sz="3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245156472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18"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4. Willpower is always on Will Call</a:t>
            </a:r>
            <a:endParaRPr lang="en-US" dirty="0"/>
          </a:p>
        </p:txBody>
      </p:sp>
      <p:sp>
        <p:nvSpPr>
          <p:cNvPr id="3" name="Content Placeholder 2"/>
          <p:cNvSpPr>
            <a:spLocks noGrp="1"/>
          </p:cNvSpPr>
          <p:nvPr>
            <p:ph idx="1"/>
          </p:nvPr>
        </p:nvSpPr>
        <p:spPr/>
        <p:txBody>
          <a:bodyPr>
            <a:normAutofit/>
          </a:bodyPr>
          <a:lstStyle/>
          <a:p>
            <a:r>
              <a:rPr lang="en-US" sz="3600" dirty="0" smtClean="0"/>
              <a:t>OR… The ability to delay gratification</a:t>
            </a:r>
            <a:endParaRPr lang="en-US" sz="3600" dirty="0"/>
          </a:p>
        </p:txBody>
      </p:sp>
    </p:spTree>
    <p:extLst>
      <p:ext uri="{BB962C8B-B14F-4D97-AF65-F5344CB8AC3E}">
        <p14:creationId xmlns:p14="http://schemas.microsoft.com/office/powerpoint/2010/main" val="76200577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by="(-#ppt_w*2)" calcmode="lin" valueType="num">
                                      <p:cBhvr rctx="PPT">
                                        <p:cTn id="7" dur="400" autoRev="1" fill="hold">
                                          <p:stCondLst>
                                            <p:cond delay="0"/>
                                          </p:stCondLst>
                                        </p:cTn>
                                        <p:tgtEl>
                                          <p:spTgt spid="3">
                                            <p:txEl>
                                              <p:pRg st="0" end="0"/>
                                            </p:txEl>
                                          </p:spTgt>
                                        </p:tgtEl>
                                        <p:attrNameLst>
                                          <p:attrName>ppt_w</p:attrName>
                                        </p:attrNameLst>
                                      </p:cBhvr>
                                    </p:anim>
                                    <p:anim by="(#ppt_w*0.50)" calcmode="lin" valueType="num">
                                      <p:cBhvr>
                                        <p:cTn id="8" dur="400" decel="50000" autoRev="1" fill="hold">
                                          <p:stCondLst>
                                            <p:cond delay="0"/>
                                          </p:stCondLst>
                                        </p:cTn>
                                        <p:tgtEl>
                                          <p:spTgt spid="3">
                                            <p:txEl>
                                              <p:pRg st="0" end="0"/>
                                            </p:txEl>
                                          </p:spTgt>
                                        </p:tgtEl>
                                        <p:attrNameLst>
                                          <p:attrName>ppt_x</p:attrName>
                                        </p:attrNameLst>
                                      </p:cBhvr>
                                    </p:anim>
                                    <p:anim from="(-#ppt_h/2)" to="(#ppt_y)" calcmode="lin" valueType="num">
                                      <p:cBhvr>
                                        <p:cTn id="9" dur="800" fill="hold">
                                          <p:stCondLst>
                                            <p:cond delay="0"/>
                                          </p:stCondLst>
                                        </p:cTn>
                                        <p:tgtEl>
                                          <p:spTgt spid="3">
                                            <p:txEl>
                                              <p:pRg st="0" end="0"/>
                                            </p:txEl>
                                          </p:spTgt>
                                        </p:tgtEl>
                                        <p:attrNameLst>
                                          <p:attrName>ppt_y</p:attrName>
                                        </p:attrNameLst>
                                      </p:cBhvr>
                                    </p:anim>
                                    <p:animRot by="21600000">
                                      <p:cBhvr>
                                        <p:cTn id="10" dur="800" fill="hold">
                                          <p:stCondLst>
                                            <p:cond delay="0"/>
                                          </p:stCondLst>
                                        </p:cTn>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“Willpower Taxes”</a:t>
            </a:r>
            <a:endParaRPr lang="en-US" dirty="0"/>
          </a:p>
        </p:txBody>
      </p:sp>
      <p:sp>
        <p:nvSpPr>
          <p:cNvPr id="3" name="Content Placeholder 2"/>
          <p:cNvSpPr>
            <a:spLocks noGrp="1"/>
          </p:cNvSpPr>
          <p:nvPr>
            <p:ph idx="1"/>
          </p:nvPr>
        </p:nvSpPr>
        <p:spPr/>
        <p:txBody>
          <a:bodyPr numCol="2">
            <a:normAutofit/>
          </a:bodyPr>
          <a:lstStyle/>
          <a:p>
            <a:r>
              <a:rPr lang="en-US" sz="2800" dirty="0" smtClean="0"/>
              <a:t>New behaviors</a:t>
            </a:r>
          </a:p>
          <a:p>
            <a:r>
              <a:rPr lang="en-US" sz="2800" dirty="0" smtClean="0"/>
              <a:t>Filtering distractions</a:t>
            </a:r>
          </a:p>
          <a:p>
            <a:r>
              <a:rPr lang="en-US" sz="2800" dirty="0" smtClean="0"/>
              <a:t>Resisting temptation</a:t>
            </a:r>
          </a:p>
          <a:p>
            <a:r>
              <a:rPr lang="en-US" sz="2800" dirty="0" smtClean="0"/>
              <a:t>Suppressing emotion</a:t>
            </a:r>
          </a:p>
          <a:p>
            <a:r>
              <a:rPr lang="en-US" sz="2800" dirty="0" smtClean="0"/>
              <a:t>Restraining aggression</a:t>
            </a:r>
          </a:p>
          <a:p>
            <a:r>
              <a:rPr lang="en-US" sz="2800" dirty="0" smtClean="0"/>
              <a:t>Suppressing impulses</a:t>
            </a:r>
          </a:p>
          <a:p>
            <a:r>
              <a:rPr lang="en-US" sz="2800" dirty="0" smtClean="0"/>
              <a:t>Taking tests</a:t>
            </a:r>
          </a:p>
          <a:p>
            <a:r>
              <a:rPr lang="en-US" sz="2800" dirty="0" smtClean="0"/>
              <a:t>Trying to impress others</a:t>
            </a:r>
          </a:p>
          <a:p>
            <a:r>
              <a:rPr lang="en-US" sz="2800" dirty="0" smtClean="0"/>
              <a:t>Coping with fear</a:t>
            </a:r>
          </a:p>
          <a:p>
            <a:r>
              <a:rPr lang="en-US" sz="2800" dirty="0" smtClean="0"/>
              <a:t>Doing something you don’t enjoy</a:t>
            </a:r>
          </a:p>
          <a:p>
            <a:r>
              <a:rPr lang="en-US" sz="2800" dirty="0" smtClean="0"/>
              <a:t>Selecting long term over short term goals</a:t>
            </a:r>
            <a:endParaRPr lang="en-US" sz="2800" dirty="0"/>
          </a:p>
        </p:txBody>
      </p:sp>
    </p:spTree>
    <p:extLst>
      <p:ext uri="{BB962C8B-B14F-4D97-AF65-F5344CB8AC3E}">
        <p14:creationId xmlns:p14="http://schemas.microsoft.com/office/powerpoint/2010/main" val="2123682853"/>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ssolv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dissolv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dissolv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dissolv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dissolve">
                                      <p:cBhvr>
                                        <p:cTn id="5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A Balanced Life</a:t>
            </a:r>
            <a:endParaRPr lang="en-US" dirty="0"/>
          </a:p>
        </p:txBody>
      </p:sp>
      <p:sp>
        <p:nvSpPr>
          <p:cNvPr id="3" name="Content Placeholder 2"/>
          <p:cNvSpPr>
            <a:spLocks noGrp="1"/>
          </p:cNvSpPr>
          <p:nvPr>
            <p:ph idx="1"/>
          </p:nvPr>
        </p:nvSpPr>
        <p:spPr/>
        <p:txBody>
          <a:bodyPr/>
          <a:lstStyle/>
          <a:p>
            <a:pPr>
              <a:lnSpc>
                <a:spcPct val="200000"/>
              </a:lnSpc>
            </a:pPr>
            <a:r>
              <a:rPr lang="en-US" dirty="0" smtClean="0"/>
              <a:t>Means living in the middle</a:t>
            </a:r>
          </a:p>
          <a:p>
            <a:pPr>
              <a:lnSpc>
                <a:spcPct val="200000"/>
              </a:lnSpc>
            </a:pPr>
            <a:r>
              <a:rPr lang="en-US" dirty="0" smtClean="0"/>
              <a:t>Attention to all, all get little attention</a:t>
            </a:r>
          </a:p>
          <a:p>
            <a:pPr>
              <a:lnSpc>
                <a:spcPct val="200000"/>
              </a:lnSpc>
            </a:pPr>
            <a:r>
              <a:rPr lang="en-US" dirty="0" smtClean="0"/>
              <a:t>Time waits for no one</a:t>
            </a:r>
          </a:p>
          <a:p>
            <a:pPr>
              <a:lnSpc>
                <a:spcPct val="200000"/>
              </a:lnSpc>
            </a:pPr>
            <a:r>
              <a:rPr lang="en-US" dirty="0" smtClean="0"/>
              <a:t>Unfulfilled promises and dreams</a:t>
            </a:r>
          </a:p>
          <a:p>
            <a:pPr>
              <a:lnSpc>
                <a:spcPct val="200000"/>
              </a:lnSpc>
            </a:pPr>
            <a:r>
              <a:rPr lang="en-US" dirty="0" smtClean="0"/>
              <a:t>Choosing is imbalance</a:t>
            </a:r>
            <a:endParaRPr lang="en-US" dirty="0"/>
          </a:p>
        </p:txBody>
      </p:sp>
    </p:spTree>
    <p:extLst>
      <p:ext uri="{BB962C8B-B14F-4D97-AF65-F5344CB8AC3E}">
        <p14:creationId xmlns:p14="http://schemas.microsoft.com/office/powerpoint/2010/main" val="369055770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Big is bad</a:t>
            </a:r>
            <a:endParaRPr lang="en-US" dirty="0"/>
          </a:p>
        </p:txBody>
      </p:sp>
      <p:sp>
        <p:nvSpPr>
          <p:cNvPr id="3" name="Content Placeholder 2"/>
          <p:cNvSpPr>
            <a:spLocks noGrp="1"/>
          </p:cNvSpPr>
          <p:nvPr>
            <p:ph idx="1"/>
          </p:nvPr>
        </p:nvSpPr>
        <p:spPr/>
        <p:txBody>
          <a:bodyPr/>
          <a:lstStyle/>
          <a:p>
            <a:pPr>
              <a:lnSpc>
                <a:spcPct val="200000"/>
              </a:lnSpc>
            </a:pPr>
            <a:r>
              <a:rPr lang="en-US" dirty="0" smtClean="0"/>
              <a:t>No one knows their ultimate ceiling</a:t>
            </a:r>
          </a:p>
          <a:p>
            <a:pPr>
              <a:lnSpc>
                <a:spcPct val="200000"/>
              </a:lnSpc>
            </a:pPr>
            <a:r>
              <a:rPr lang="en-US" dirty="0" smtClean="0"/>
              <a:t>Achieving “big” success requires “big” thinking</a:t>
            </a:r>
          </a:p>
          <a:p>
            <a:pPr>
              <a:lnSpc>
                <a:spcPct val="200000"/>
              </a:lnSpc>
            </a:pPr>
            <a:r>
              <a:rPr lang="en-US" dirty="0" smtClean="0"/>
              <a:t>Act bold</a:t>
            </a:r>
          </a:p>
          <a:p>
            <a:pPr>
              <a:lnSpc>
                <a:spcPct val="200000"/>
              </a:lnSpc>
            </a:pPr>
            <a:r>
              <a:rPr lang="en-US" dirty="0" smtClean="0"/>
              <a:t>Don’t fear failure</a:t>
            </a:r>
            <a:endParaRPr lang="en-US" dirty="0"/>
          </a:p>
        </p:txBody>
      </p:sp>
    </p:spTree>
    <p:extLst>
      <p:ext uri="{BB962C8B-B14F-4D97-AF65-F5344CB8AC3E}">
        <p14:creationId xmlns:p14="http://schemas.microsoft.com/office/powerpoint/2010/main" val="74637191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cap="none" spc="300" dirty="0" smtClean="0">
                <a:ln w="11430" cmpd="sng">
                  <a:solidFill>
                    <a:srgbClr val="4220AD">
                      <a:tint val="10000"/>
                    </a:srgbClr>
                  </a:solidFill>
                  <a:prstDash val="solid"/>
                  <a:miter lim="800000"/>
                </a:ln>
                <a:gradFill>
                  <a:gsLst>
                    <a:gs pos="10000">
                      <a:srgbClr val="4220AD">
                        <a:tint val="83000"/>
                        <a:shade val="100000"/>
                        <a:satMod val="200000"/>
                      </a:srgbClr>
                    </a:gs>
                    <a:gs pos="75000">
                      <a:srgbClr val="4220AD">
                        <a:tint val="100000"/>
                        <a:shade val="50000"/>
                        <a:satMod val="150000"/>
                      </a:srgbClr>
                    </a:gs>
                  </a:gsLst>
                  <a:lin ang="5400000"/>
                </a:gradFill>
                <a:effectLst>
                  <a:glow rad="45500">
                    <a:srgbClr val="4220AD">
                      <a:satMod val="220000"/>
                      <a:alpha val="35000"/>
                    </a:srgbClr>
                  </a:glow>
                </a:effectLst>
              </a:rPr>
              <a:t>B. </a:t>
            </a:r>
            <a:r>
              <a:rPr lang="en-US" sz="5400" b="1" cap="none" spc="300" dirty="0">
                <a:ln w="11430" cmpd="sng">
                  <a:solidFill>
                    <a:srgbClr val="4220AD">
                      <a:tint val="10000"/>
                    </a:srgbClr>
                  </a:solidFill>
                  <a:prstDash val="solid"/>
                  <a:miter lim="800000"/>
                </a:ln>
                <a:gradFill>
                  <a:gsLst>
                    <a:gs pos="10000">
                      <a:srgbClr val="4220AD">
                        <a:tint val="83000"/>
                        <a:shade val="100000"/>
                        <a:satMod val="200000"/>
                      </a:srgbClr>
                    </a:gs>
                    <a:gs pos="75000">
                      <a:srgbClr val="4220AD">
                        <a:tint val="100000"/>
                        <a:shade val="50000"/>
                        <a:satMod val="150000"/>
                      </a:srgbClr>
                    </a:gs>
                  </a:gsLst>
                  <a:lin ang="5400000"/>
                </a:gradFill>
                <a:effectLst>
                  <a:glow rad="45500">
                    <a:srgbClr val="4220AD">
                      <a:satMod val="220000"/>
                      <a:alpha val="35000"/>
                    </a:srgbClr>
                  </a:glow>
                </a:effectLst>
              </a:rPr>
              <a:t>THE </a:t>
            </a:r>
            <a:r>
              <a:rPr lang="en-US" sz="5400" b="1" cap="none" spc="300" dirty="0" smtClean="0">
                <a:ln w="11430" cmpd="sng">
                  <a:solidFill>
                    <a:srgbClr val="4220AD">
                      <a:tint val="10000"/>
                    </a:srgbClr>
                  </a:solidFill>
                  <a:prstDash val="solid"/>
                  <a:miter lim="800000"/>
                </a:ln>
                <a:gradFill>
                  <a:gsLst>
                    <a:gs pos="10000">
                      <a:srgbClr val="4220AD">
                        <a:tint val="83000"/>
                        <a:shade val="100000"/>
                        <a:satMod val="200000"/>
                      </a:srgbClr>
                    </a:gs>
                    <a:gs pos="75000">
                      <a:srgbClr val="4220AD">
                        <a:tint val="100000"/>
                        <a:shade val="50000"/>
                        <a:satMod val="150000"/>
                      </a:srgbClr>
                    </a:gs>
                  </a:gsLst>
                  <a:lin ang="5400000"/>
                </a:gradFill>
                <a:effectLst>
                  <a:glow rad="45500">
                    <a:srgbClr val="4220AD">
                      <a:satMod val="220000"/>
                      <a:alpha val="35000"/>
                    </a:srgbClr>
                  </a:glow>
                </a:effectLst>
              </a:rPr>
              <a:t>TRUTH</a:t>
            </a:r>
            <a:endParaRPr lang="en-US" dirty="0"/>
          </a:p>
        </p:txBody>
      </p:sp>
      <p:sp>
        <p:nvSpPr>
          <p:cNvPr id="3" name="Content Placeholder 2"/>
          <p:cNvSpPr>
            <a:spLocks noGrp="1"/>
          </p:cNvSpPr>
          <p:nvPr>
            <p:ph idx="1"/>
          </p:nvPr>
        </p:nvSpPr>
        <p:spPr/>
        <p:txBody>
          <a:bodyPr>
            <a:normAutofit/>
          </a:bodyPr>
          <a:lstStyle/>
          <a:p>
            <a:r>
              <a:rPr lang="en-US" sz="2400" dirty="0" smtClean="0"/>
              <a:t>Simple path to productivity</a:t>
            </a:r>
          </a:p>
          <a:p>
            <a:r>
              <a:rPr lang="en-US" sz="2400" dirty="0" smtClean="0"/>
              <a:t>Don’t “over” everything</a:t>
            </a:r>
          </a:p>
          <a:p>
            <a:pPr lvl="1"/>
            <a:r>
              <a:rPr lang="en-US" sz="1800" dirty="0" smtClean="0"/>
              <a:t>Plan</a:t>
            </a:r>
          </a:p>
          <a:p>
            <a:pPr lvl="1"/>
            <a:r>
              <a:rPr lang="en-US" sz="1800" dirty="0" smtClean="0"/>
              <a:t>Work</a:t>
            </a:r>
          </a:p>
          <a:p>
            <a:pPr lvl="1"/>
            <a:r>
              <a:rPr lang="en-US" sz="1800" dirty="0" smtClean="0"/>
              <a:t>Think</a:t>
            </a:r>
          </a:p>
          <a:p>
            <a:pPr lvl="1"/>
            <a:r>
              <a:rPr lang="en-US" sz="1800" dirty="0" smtClean="0"/>
              <a:t>Analyze</a:t>
            </a:r>
          </a:p>
          <a:p>
            <a:r>
              <a:rPr lang="en-US" sz="2400" dirty="0" smtClean="0"/>
              <a:t>Be appropriate in the moment!</a:t>
            </a:r>
            <a:endParaRPr lang="en-US" sz="2400" dirty="0"/>
          </a:p>
        </p:txBody>
      </p:sp>
    </p:spTree>
    <p:extLst>
      <p:ext uri="{BB962C8B-B14F-4D97-AF65-F5344CB8AC3E}">
        <p14:creationId xmlns:p14="http://schemas.microsoft.com/office/powerpoint/2010/main" val="3673557038"/>
      </p:ext>
    </p:extLst>
  </p:cSld>
  <p:clrMapOvr>
    <a:masterClrMapping/>
  </p:clrMapOvr>
  <mc:AlternateContent xmlns:mc="http://schemas.openxmlformats.org/markup-compatibility/2006" xmlns:p14="http://schemas.microsoft.com/office/powerpoint/2010/main">
    <mc:Choice Requires="p14">
      <p:transition spd="slow" p14:dur="3000">
        <p14:vortex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trips(down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trips(down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strips(down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12"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strips(downLeft)">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“Focusing” Question</a:t>
            </a:r>
            <a:endParaRPr lang="en-US" dirty="0"/>
          </a:p>
        </p:txBody>
      </p:sp>
      <p:sp>
        <p:nvSpPr>
          <p:cNvPr id="3" name="Content Placeholder 2"/>
          <p:cNvSpPr>
            <a:spLocks noGrp="1"/>
          </p:cNvSpPr>
          <p:nvPr>
            <p:ph idx="1"/>
          </p:nvPr>
        </p:nvSpPr>
        <p:spPr/>
        <p:txBody>
          <a:bodyPr>
            <a:normAutofit/>
          </a:bodyPr>
          <a:lstStyle/>
          <a:p>
            <a:pPr>
              <a:lnSpc>
                <a:spcPct val="200000"/>
              </a:lnSpc>
            </a:pPr>
            <a:r>
              <a:rPr lang="en-US" sz="2400" dirty="0" smtClean="0"/>
              <a:t>Focus on the question</a:t>
            </a:r>
          </a:p>
          <a:p>
            <a:pPr>
              <a:lnSpc>
                <a:spcPct val="200000"/>
              </a:lnSpc>
            </a:pPr>
            <a:r>
              <a:rPr lang="en-US" sz="2400" dirty="0" smtClean="0"/>
              <a:t>Small focus = right now, one thing</a:t>
            </a:r>
          </a:p>
          <a:p>
            <a:pPr>
              <a:lnSpc>
                <a:spcPct val="200000"/>
              </a:lnSpc>
            </a:pPr>
            <a:r>
              <a:rPr lang="en-US" sz="2400" dirty="0" smtClean="0"/>
              <a:t>Big picture = one thing</a:t>
            </a:r>
            <a:endParaRPr lang="en-US" sz="2400" dirty="0"/>
          </a:p>
        </p:txBody>
      </p:sp>
    </p:spTree>
    <p:extLst>
      <p:ext uri="{BB962C8B-B14F-4D97-AF65-F5344CB8AC3E}">
        <p14:creationId xmlns:p14="http://schemas.microsoft.com/office/powerpoint/2010/main" val="1173290506"/>
      </p:ext>
    </p:extLst>
  </p:cSld>
  <p:clrMapOvr>
    <a:masterClrMapping/>
  </p:clrMapOvr>
  <p:transition xmlns:p14="http://schemas.microsoft.com/office/powerpoint/2010/main" spd="slow">
    <p:cove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7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7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7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7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7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7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7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7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7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“Success” Habit</a:t>
            </a:r>
            <a:endParaRPr lang="en-US" dirty="0"/>
          </a:p>
        </p:txBody>
      </p:sp>
      <p:sp>
        <p:nvSpPr>
          <p:cNvPr id="3" name="Content Placeholder 2"/>
          <p:cNvSpPr>
            <a:spLocks noGrp="1"/>
          </p:cNvSpPr>
          <p:nvPr>
            <p:ph idx="1"/>
          </p:nvPr>
        </p:nvSpPr>
        <p:spPr/>
        <p:txBody>
          <a:bodyPr>
            <a:normAutofit/>
            <a:scene3d>
              <a:camera prst="orthographicFront"/>
              <a:lightRig rig="soft" dir="t">
                <a:rot lat="0" lon="0" rev="10800000"/>
              </a:lightRig>
            </a:scene3d>
            <a:sp3d>
              <a:bevelT w="27940" h="12700"/>
              <a:contourClr>
                <a:srgbClr val="DDDDDD"/>
              </a:contourClr>
            </a:sp3d>
          </a:bodyPr>
          <a:lstStyle/>
          <a:p>
            <a:pPr marL="68580" indent="0">
              <a:buNone/>
            </a:pPr>
            <a:r>
              <a:rPr lang="en-US" sz="3200" b="1" spc="150" dirty="0" smtClean="0">
                <a:ln w="11430"/>
                <a:solidFill>
                  <a:srgbClr val="F8F8F8"/>
                </a:solidFill>
                <a:effectLst>
                  <a:outerShdw blurRad="25400" algn="tl" rotWithShape="0">
                    <a:srgbClr val="000000">
                      <a:alpha val="43000"/>
                    </a:srgbClr>
                  </a:outerShdw>
                </a:effectLst>
              </a:rPr>
              <a:t>Success is simple!</a:t>
            </a:r>
          </a:p>
          <a:p>
            <a:pPr marL="68580" indent="0">
              <a:buNone/>
            </a:pPr>
            <a:endParaRPr lang="en-US" sz="3200" b="1" spc="150" dirty="0">
              <a:ln w="11430"/>
              <a:solidFill>
                <a:srgbClr val="F8F8F8"/>
              </a:solidFill>
              <a:effectLst>
                <a:outerShdw blurRad="25400" algn="tl" rotWithShape="0">
                  <a:srgbClr val="000000">
                    <a:alpha val="43000"/>
                  </a:srgbClr>
                </a:outerShdw>
              </a:effectLst>
            </a:endParaRPr>
          </a:p>
          <a:p>
            <a:pPr marL="68580" indent="0">
              <a:buNone/>
            </a:pPr>
            <a:r>
              <a:rPr lang="en-US" sz="3200" b="1" spc="150" dirty="0" smtClean="0">
                <a:ln w="11430"/>
                <a:solidFill>
                  <a:srgbClr val="F8F8F8"/>
                </a:solidFill>
                <a:effectLst>
                  <a:outerShdw blurRad="25400" algn="tl" rotWithShape="0">
                    <a:srgbClr val="000000">
                      <a:alpha val="43000"/>
                    </a:srgbClr>
                  </a:outerShdw>
                </a:effectLst>
              </a:rPr>
              <a:t>Do what’s right…</a:t>
            </a:r>
          </a:p>
          <a:p>
            <a:pPr marL="68580" indent="0">
              <a:buNone/>
            </a:pPr>
            <a:r>
              <a:rPr lang="en-US" sz="3200" b="1" spc="150" dirty="0">
                <a:ln w="11430"/>
                <a:solidFill>
                  <a:srgbClr val="F8F8F8"/>
                </a:solidFill>
                <a:effectLst>
                  <a:outerShdw blurRad="25400" algn="tl" rotWithShape="0">
                    <a:srgbClr val="000000">
                      <a:alpha val="43000"/>
                    </a:srgbClr>
                  </a:outerShdw>
                </a:effectLst>
              </a:rPr>
              <a:t>	</a:t>
            </a:r>
            <a:r>
              <a:rPr lang="en-US" sz="3200" b="1" spc="150" dirty="0" smtClean="0">
                <a:ln w="11430"/>
                <a:solidFill>
                  <a:srgbClr val="F8F8F8"/>
                </a:solidFill>
                <a:effectLst>
                  <a:outerShdw blurRad="25400" algn="tl" rotWithShape="0">
                    <a:srgbClr val="000000">
                      <a:alpha val="43000"/>
                    </a:srgbClr>
                  </a:outerShdw>
                </a:effectLst>
              </a:rPr>
              <a:t>The right way…</a:t>
            </a:r>
          </a:p>
          <a:p>
            <a:pPr marL="68580" indent="0">
              <a:buNone/>
            </a:pPr>
            <a:r>
              <a:rPr lang="en-US" sz="3200" b="1" spc="150" dirty="0">
                <a:ln w="11430"/>
                <a:solidFill>
                  <a:srgbClr val="F8F8F8"/>
                </a:solidFill>
                <a:effectLst>
                  <a:outerShdw blurRad="25400" algn="tl" rotWithShape="0">
                    <a:srgbClr val="000000">
                      <a:alpha val="43000"/>
                    </a:srgbClr>
                  </a:outerShdw>
                </a:effectLst>
              </a:rPr>
              <a:t>		</a:t>
            </a:r>
            <a:r>
              <a:rPr lang="en-US" sz="3200" b="1" spc="150" dirty="0" smtClean="0">
                <a:ln w="11430"/>
                <a:solidFill>
                  <a:srgbClr val="F8F8F8"/>
                </a:solidFill>
                <a:effectLst>
                  <a:outerShdw blurRad="25400" algn="tl" rotWithShape="0">
                    <a:srgbClr val="000000">
                      <a:alpha val="43000"/>
                    </a:srgbClr>
                  </a:outerShdw>
                </a:effectLst>
              </a:rPr>
              <a:t>At the right time!</a:t>
            </a:r>
          </a:p>
        </p:txBody>
      </p:sp>
    </p:spTree>
    <p:extLst>
      <p:ext uri="{BB962C8B-B14F-4D97-AF65-F5344CB8AC3E}">
        <p14:creationId xmlns:p14="http://schemas.microsoft.com/office/powerpoint/2010/main" val="40574855"/>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34"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3">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5" presetClass="entr" presetSubtype="0"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p:cTn id="43" dur="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46"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Path to Great Answers…</a:t>
            </a:r>
            <a:endParaRPr lang="en-US" dirty="0"/>
          </a:p>
        </p:txBody>
      </p:sp>
      <p:sp>
        <p:nvSpPr>
          <p:cNvPr id="3" name="Content Placeholder 2"/>
          <p:cNvSpPr>
            <a:spLocks noGrp="1"/>
          </p:cNvSpPr>
          <p:nvPr>
            <p:ph idx="1"/>
          </p:nvPr>
        </p:nvSpPr>
        <p:spPr/>
        <p:txBody>
          <a:bodyPr>
            <a:normAutofit/>
          </a:bodyPr>
          <a:lstStyle/>
          <a:p>
            <a:pPr marL="68580" indent="0">
              <a:buNone/>
            </a:pPr>
            <a:r>
              <a:rPr lang="en-US" sz="2800" dirty="0" smtClean="0"/>
              <a:t>Great Decisions!</a:t>
            </a:r>
          </a:p>
          <a:p>
            <a:pPr marL="68580" indent="0">
              <a:buNone/>
            </a:pPr>
            <a:endParaRPr lang="en-US" sz="2800" dirty="0"/>
          </a:p>
        </p:txBody>
      </p:sp>
      <p:sp>
        <p:nvSpPr>
          <p:cNvPr id="4" name="Rectangle 3"/>
          <p:cNvSpPr/>
          <p:nvPr/>
        </p:nvSpPr>
        <p:spPr>
          <a:xfrm>
            <a:off x="572120" y="2623361"/>
            <a:ext cx="7886080" cy="3170099"/>
          </a:xfrm>
          <a:prstGeom prst="rect">
            <a:avLst/>
          </a:prstGeom>
          <a:noFill/>
        </p:spPr>
        <p:txBody>
          <a:bodyPr wrap="square" lIns="91440" tIns="45720" rIns="91440" bIns="45720">
            <a:spAutoFit/>
          </a:bodyPr>
          <a:lstStyle/>
          <a:p>
            <a:pPr marL="68580" indent="0">
              <a:buNone/>
            </a:pPr>
            <a:r>
              <a:rPr lang="en-US" sz="40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“People do not decide their futures, they decide their habits, and their habits decide their futures.”</a:t>
            </a:r>
          </a:p>
          <a:p>
            <a:pPr marL="68580" indent="0" algn="r">
              <a:buNone/>
            </a:pPr>
            <a:r>
              <a:rPr lang="en-US" sz="40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 </a:t>
            </a:r>
            <a:r>
              <a:rPr lang="en-US" sz="40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F. M. Alexander</a:t>
            </a:r>
          </a:p>
        </p:txBody>
      </p:sp>
    </p:spTree>
    <p:extLst>
      <p:ext uri="{BB962C8B-B14F-4D97-AF65-F5344CB8AC3E}">
        <p14:creationId xmlns:p14="http://schemas.microsoft.com/office/powerpoint/2010/main" val="1918771347"/>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5"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14"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15"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6" dur="1000" fill="hold"/>
                                        <p:tgtEl>
                                          <p:spTgt spid="4"/>
                                        </p:tgtEl>
                                        <p:attrNameLst>
                                          <p:attrName>ppt_h</p:attrName>
                                        </p:attrNameLst>
                                      </p:cBhvr>
                                      <p:tavLst>
                                        <p:tav tm="0">
                                          <p:val>
                                            <p:strVal val="#ppt_h"/>
                                          </p:val>
                                        </p:tav>
                                        <p:tav tm="100000">
                                          <p:val>
                                            <p:strVal val="#ppt_h"/>
                                          </p:val>
                                        </p:tav>
                                      </p:tavLst>
                                    </p:anim>
                                    <p:anim calcmode="lin" valueType="num">
                                      <p:cBhvr>
                                        <p:cTn id="17"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8"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9"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20" dur="1000" decel="50000">
                                          <p:stCondLst>
                                            <p:cond delay="0"/>
                                          </p:stCondLst>
                                        </p:cTn>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14397" y="155253"/>
            <a:ext cx="7914376" cy="4939814"/>
          </a:xfrm>
          <a:prstGeom prst="rect">
            <a:avLst/>
          </a:prstGeom>
          <a:noFill/>
        </p:spPr>
        <p:txBody>
          <a:bodyPr wrap="square" lIns="91440" tIns="45720" rIns="91440" bIns="45720">
            <a:spAutoFit/>
          </a:bodyPr>
          <a:lstStyle/>
          <a:p>
            <a:pPr marL="1143000" indent="-1143000">
              <a:lnSpc>
                <a:spcPct val="200000"/>
              </a:lnSpc>
              <a:buAutoNum type="arabicPeriod"/>
            </a:pPr>
            <a:r>
              <a:rPr lang="en-US" sz="54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Ask a great question</a:t>
            </a:r>
          </a:p>
          <a:p>
            <a:pPr marL="1143000" indent="-1143000">
              <a:lnSpc>
                <a:spcPct val="200000"/>
              </a:lnSpc>
              <a:buAutoNum type="arabicPeriod"/>
            </a:pPr>
            <a:r>
              <a:rPr lang="en-US" sz="54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Find a great answer</a:t>
            </a:r>
          </a:p>
          <a:p>
            <a:pPr marL="1143000" indent="-1143000">
              <a:lnSpc>
                <a:spcPct val="200000"/>
              </a:lnSpc>
              <a:buAutoNum type="arabicPeriod"/>
            </a:pPr>
            <a:r>
              <a:rPr lang="en-US" sz="54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Think possibilities</a:t>
            </a:r>
            <a:endParaRPr lang="en-US" sz="54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p:txBody>
      </p:sp>
    </p:spTree>
    <p:extLst>
      <p:ext uri="{BB962C8B-B14F-4D97-AF65-F5344CB8AC3E}">
        <p14:creationId xmlns:p14="http://schemas.microsoft.com/office/powerpoint/2010/main" val="1426607962"/>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5">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 calcmode="lin" valueType="num">
                                      <p:cBhvr>
                                        <p:cTn id="15" dur="10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5">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5">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5">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anim calcmode="lin" valueType="num">
                                      <p:cBhvr>
                                        <p:cTn id="23" dur="1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5">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5">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All Get…</a:t>
            </a:r>
            <a:endParaRPr lang="en-US" dirty="0"/>
          </a:p>
        </p:txBody>
      </p:sp>
      <p:sp>
        <p:nvSpPr>
          <p:cNvPr id="3" name="Content Placeholder 2"/>
          <p:cNvSpPr>
            <a:spLocks noGrp="1"/>
          </p:cNvSpPr>
          <p:nvPr>
            <p:ph idx="1"/>
          </p:nvPr>
        </p:nvSpPr>
        <p:spPr/>
        <p:txBody>
          <a:bodyPr>
            <a:normAutofit/>
          </a:bodyPr>
          <a:lstStyle/>
          <a:p>
            <a:pPr>
              <a:lnSpc>
                <a:spcPct val="200000"/>
              </a:lnSpc>
            </a:pPr>
            <a:r>
              <a:rPr lang="en-US" dirty="0" smtClean="0"/>
              <a:t>Second-Rate Results/Work</a:t>
            </a:r>
          </a:p>
          <a:p>
            <a:pPr>
              <a:lnSpc>
                <a:spcPct val="200000"/>
              </a:lnSpc>
            </a:pPr>
            <a:r>
              <a:rPr lang="en-US" dirty="0" smtClean="0"/>
              <a:t>Stress</a:t>
            </a:r>
          </a:p>
          <a:p>
            <a:pPr>
              <a:lnSpc>
                <a:spcPct val="200000"/>
              </a:lnSpc>
            </a:pPr>
            <a:r>
              <a:rPr lang="en-US" dirty="0" smtClean="0"/>
              <a:t>Less Rewards</a:t>
            </a:r>
          </a:p>
          <a:p>
            <a:pPr>
              <a:lnSpc>
                <a:spcPct val="200000"/>
              </a:lnSpc>
            </a:pPr>
            <a:r>
              <a:rPr lang="en-US" dirty="0" smtClean="0"/>
              <a:t>Old &amp; Cranky!!!!!</a:t>
            </a:r>
            <a:endParaRPr lang="en-US" dirty="0"/>
          </a:p>
        </p:txBody>
      </p:sp>
    </p:spTree>
    <p:extLst>
      <p:ext uri="{BB962C8B-B14F-4D97-AF65-F5344CB8AC3E}">
        <p14:creationId xmlns:p14="http://schemas.microsoft.com/office/powerpoint/2010/main" val="51561934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8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8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8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8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400" b="1" cap="none" spc="300" dirty="0" smtClean="0">
                <a:ln w="11430" cmpd="sng">
                  <a:solidFill>
                    <a:srgbClr val="4220AD">
                      <a:tint val="10000"/>
                    </a:srgbClr>
                  </a:solidFill>
                  <a:prstDash val="solid"/>
                  <a:miter lim="800000"/>
                </a:ln>
                <a:gradFill>
                  <a:gsLst>
                    <a:gs pos="10000">
                      <a:srgbClr val="4220AD">
                        <a:tint val="83000"/>
                        <a:shade val="100000"/>
                        <a:satMod val="200000"/>
                      </a:srgbClr>
                    </a:gs>
                    <a:gs pos="75000">
                      <a:srgbClr val="4220AD">
                        <a:tint val="100000"/>
                        <a:shade val="50000"/>
                        <a:satMod val="150000"/>
                      </a:srgbClr>
                    </a:gs>
                  </a:gsLst>
                  <a:lin ang="5400000"/>
                </a:gradFill>
                <a:effectLst>
                  <a:glow rad="45500">
                    <a:srgbClr val="4220AD">
                      <a:satMod val="220000"/>
                      <a:alpha val="35000"/>
                    </a:srgbClr>
                  </a:glow>
                </a:effectLst>
              </a:rPr>
              <a:t>C. EXTRAORDINARY RESULTS:</a:t>
            </a:r>
            <a:br>
              <a:rPr lang="en-US" sz="3400" b="1" cap="none" spc="300" dirty="0" smtClean="0">
                <a:ln w="11430" cmpd="sng">
                  <a:solidFill>
                    <a:srgbClr val="4220AD">
                      <a:tint val="10000"/>
                    </a:srgbClr>
                  </a:solidFill>
                  <a:prstDash val="solid"/>
                  <a:miter lim="800000"/>
                </a:ln>
                <a:gradFill>
                  <a:gsLst>
                    <a:gs pos="10000">
                      <a:srgbClr val="4220AD">
                        <a:tint val="83000"/>
                        <a:shade val="100000"/>
                        <a:satMod val="200000"/>
                      </a:srgbClr>
                    </a:gs>
                    <a:gs pos="75000">
                      <a:srgbClr val="4220AD">
                        <a:tint val="100000"/>
                        <a:shade val="50000"/>
                        <a:satMod val="150000"/>
                      </a:srgbClr>
                    </a:gs>
                  </a:gsLst>
                  <a:lin ang="5400000"/>
                </a:gradFill>
                <a:effectLst>
                  <a:glow rad="45500">
                    <a:srgbClr val="4220AD">
                      <a:satMod val="220000"/>
                      <a:alpha val="35000"/>
                    </a:srgbClr>
                  </a:glow>
                </a:effectLst>
              </a:rPr>
            </a:br>
            <a:r>
              <a:rPr lang="en-US" sz="2400" b="1" cap="none" spc="300" dirty="0" smtClean="0">
                <a:ln w="11430" cmpd="sng">
                  <a:solidFill>
                    <a:srgbClr val="4220AD">
                      <a:tint val="10000"/>
                    </a:srgbClr>
                  </a:solidFill>
                  <a:prstDash val="solid"/>
                  <a:miter lim="800000"/>
                </a:ln>
                <a:gradFill>
                  <a:gsLst>
                    <a:gs pos="10000">
                      <a:srgbClr val="4220AD">
                        <a:tint val="83000"/>
                        <a:shade val="100000"/>
                        <a:satMod val="200000"/>
                      </a:srgbClr>
                    </a:gs>
                    <a:gs pos="75000">
                      <a:srgbClr val="4220AD">
                        <a:tint val="100000"/>
                        <a:shade val="50000"/>
                        <a:satMod val="150000"/>
                      </a:srgbClr>
                    </a:gs>
                  </a:gsLst>
                  <a:lin ang="5400000"/>
                </a:gradFill>
                <a:effectLst>
                  <a:glow rad="45500">
                    <a:srgbClr val="4220AD">
                      <a:satMod val="220000"/>
                      <a:alpha val="35000"/>
                    </a:srgbClr>
                  </a:glow>
                </a:effectLst>
              </a:rPr>
              <a:t>Unlocking the possibilities within you.</a:t>
            </a:r>
            <a:endParaRPr lang="en-US" sz="3400" dirty="0"/>
          </a:p>
        </p:txBody>
      </p:sp>
      <p:sp>
        <p:nvSpPr>
          <p:cNvPr id="3" name="Content Placeholder 2"/>
          <p:cNvSpPr>
            <a:spLocks noGrp="1"/>
          </p:cNvSpPr>
          <p:nvPr>
            <p:ph idx="1"/>
          </p:nvPr>
        </p:nvSpPr>
        <p:spPr/>
        <p:txBody>
          <a:bodyPr>
            <a:normAutofit/>
          </a:bodyPr>
          <a:lstStyle/>
          <a:p>
            <a:pPr>
              <a:lnSpc>
                <a:spcPct val="200000"/>
              </a:lnSpc>
            </a:pPr>
            <a:r>
              <a:rPr lang="en-US" sz="2800" dirty="0" smtClean="0"/>
              <a:t>Your </a:t>
            </a:r>
            <a:r>
              <a:rPr lang="en-US" sz="2800" u="sng" dirty="0" smtClean="0"/>
              <a:t>BIG</a:t>
            </a:r>
            <a:r>
              <a:rPr lang="en-US" sz="2800" dirty="0" smtClean="0"/>
              <a:t> one thing is your purpose</a:t>
            </a:r>
          </a:p>
          <a:p>
            <a:pPr>
              <a:lnSpc>
                <a:spcPct val="200000"/>
              </a:lnSpc>
            </a:pPr>
            <a:r>
              <a:rPr lang="en-US" sz="2800" dirty="0" smtClean="0"/>
              <a:t>Your </a:t>
            </a:r>
            <a:r>
              <a:rPr lang="en-US" sz="2800" u="sng" dirty="0" smtClean="0"/>
              <a:t>SMALL</a:t>
            </a:r>
            <a:r>
              <a:rPr lang="en-US" sz="2800" dirty="0" smtClean="0"/>
              <a:t> one thing is the priority you take action on to achieve it</a:t>
            </a:r>
            <a:endParaRPr lang="en-US" sz="2800" dirty="0"/>
          </a:p>
        </p:txBody>
      </p:sp>
    </p:spTree>
    <p:extLst>
      <p:ext uri="{BB962C8B-B14F-4D97-AF65-F5344CB8AC3E}">
        <p14:creationId xmlns:p14="http://schemas.microsoft.com/office/powerpoint/2010/main" val="192406793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Live with purpose</a:t>
            </a:r>
            <a:endParaRPr lang="en-US" dirty="0"/>
          </a:p>
        </p:txBody>
      </p:sp>
      <p:sp>
        <p:nvSpPr>
          <p:cNvPr id="3" name="Content Placeholder 2"/>
          <p:cNvSpPr>
            <a:spLocks noGrp="1"/>
          </p:cNvSpPr>
          <p:nvPr>
            <p:ph idx="1"/>
          </p:nvPr>
        </p:nvSpPr>
        <p:spPr>
          <a:xfrm>
            <a:off x="685800" y="1600201"/>
            <a:ext cx="7772400" cy="2427691"/>
          </a:xfrm>
        </p:spPr>
        <p:txBody>
          <a:bodyPr>
            <a:normAutofit/>
          </a:bodyPr>
          <a:lstStyle/>
          <a:p>
            <a:pPr>
              <a:lnSpc>
                <a:spcPct val="200000"/>
              </a:lnSpc>
            </a:pPr>
            <a:r>
              <a:rPr lang="en-US" sz="2800" dirty="0" smtClean="0"/>
              <a:t>Don’t </a:t>
            </a:r>
            <a:r>
              <a:rPr lang="en-US" sz="2800" u="sng" dirty="0" smtClean="0"/>
              <a:t>find</a:t>
            </a:r>
            <a:r>
              <a:rPr lang="en-US" sz="2800" dirty="0" smtClean="0"/>
              <a:t> yourself…</a:t>
            </a:r>
          </a:p>
          <a:p>
            <a:pPr>
              <a:lnSpc>
                <a:spcPct val="200000"/>
              </a:lnSpc>
            </a:pPr>
            <a:r>
              <a:rPr lang="en-US" sz="2800" dirty="0" smtClean="0"/>
              <a:t>… </a:t>
            </a:r>
            <a:r>
              <a:rPr lang="en-US" sz="2800" u="sng" dirty="0" smtClean="0"/>
              <a:t>CREATE</a:t>
            </a:r>
            <a:r>
              <a:rPr lang="en-US" sz="2800" dirty="0" smtClean="0"/>
              <a:t> yourself!</a:t>
            </a:r>
          </a:p>
        </p:txBody>
      </p:sp>
      <p:sp>
        <p:nvSpPr>
          <p:cNvPr id="4" name="Rectangle 3"/>
          <p:cNvSpPr/>
          <p:nvPr/>
        </p:nvSpPr>
        <p:spPr>
          <a:xfrm>
            <a:off x="197217" y="4634933"/>
            <a:ext cx="8719065" cy="954107"/>
          </a:xfrm>
          <a:prstGeom prst="rect">
            <a:avLst/>
          </a:prstGeom>
          <a:noFill/>
        </p:spPr>
        <p:txBody>
          <a:bodyPr wrap="square" lIns="91440" tIns="45720" rIns="91440" bIns="45720">
            <a:spAutoFit/>
          </a:bodyPr>
          <a:lstStyle/>
          <a:p>
            <a:pPr marL="68580" indent="0" algn="ctr">
              <a:buNone/>
            </a:pPr>
            <a:r>
              <a:rPr lang="en-US"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“HAPPINES HAPPENS </a:t>
            </a:r>
            <a:br>
              <a:rPr lang="en-US"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ON THE WAY TO FULFILLMENT”</a:t>
            </a:r>
          </a:p>
        </p:txBody>
      </p:sp>
    </p:spTree>
    <p:extLst>
      <p:ext uri="{BB962C8B-B14F-4D97-AF65-F5344CB8AC3E}">
        <p14:creationId xmlns:p14="http://schemas.microsoft.com/office/powerpoint/2010/main" val="76745292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 of Purpose</a:t>
            </a:r>
            <a:endParaRPr lang="en-US" dirty="0"/>
          </a:p>
        </p:txBody>
      </p:sp>
      <p:sp>
        <p:nvSpPr>
          <p:cNvPr id="3" name="Content Placeholder 2"/>
          <p:cNvSpPr>
            <a:spLocks noGrp="1"/>
          </p:cNvSpPr>
          <p:nvPr>
            <p:ph idx="1"/>
          </p:nvPr>
        </p:nvSpPr>
        <p:spPr/>
        <p:txBody>
          <a:bodyPr>
            <a:noAutofit/>
          </a:bodyPr>
          <a:lstStyle/>
          <a:p>
            <a:pPr>
              <a:lnSpc>
                <a:spcPct val="200000"/>
              </a:lnSpc>
            </a:pPr>
            <a:r>
              <a:rPr lang="en-US" sz="2800" dirty="0" smtClean="0"/>
              <a:t>Path to all things good</a:t>
            </a:r>
          </a:p>
          <a:p>
            <a:pPr>
              <a:lnSpc>
                <a:spcPct val="200000"/>
              </a:lnSpc>
            </a:pPr>
            <a:r>
              <a:rPr lang="en-US" sz="2800" dirty="0" smtClean="0"/>
              <a:t>Helps us “survive” life</a:t>
            </a:r>
          </a:p>
          <a:p>
            <a:pPr>
              <a:lnSpc>
                <a:spcPct val="200000"/>
              </a:lnSpc>
            </a:pPr>
            <a:r>
              <a:rPr lang="en-US" sz="2800" dirty="0" smtClean="0"/>
              <a:t>Provides glue to hold us together</a:t>
            </a:r>
            <a:endParaRPr lang="en-US" sz="2800" dirty="0"/>
          </a:p>
          <a:p>
            <a:pPr marL="68580" indent="0" algn="ctr">
              <a:lnSpc>
                <a:spcPct val="200000"/>
              </a:lnSpc>
              <a:buNone/>
            </a:pPr>
            <a:r>
              <a:rPr lang="en-US"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WORK FOR PURPOSE</a:t>
            </a:r>
            <a:endParaRPr lang="en-US"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162612347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edg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edg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edge">
                                      <p:cBhvr>
                                        <p:cTn id="22"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Live by Priority</a:t>
            </a:r>
            <a:endParaRPr lang="en-US" dirty="0"/>
          </a:p>
        </p:txBody>
      </p:sp>
      <p:sp>
        <p:nvSpPr>
          <p:cNvPr id="3" name="Content Placeholder 2"/>
          <p:cNvSpPr>
            <a:spLocks noGrp="1"/>
          </p:cNvSpPr>
          <p:nvPr>
            <p:ph idx="1"/>
          </p:nvPr>
        </p:nvSpPr>
        <p:spPr/>
        <p:txBody>
          <a:bodyPr>
            <a:normAutofit/>
          </a:bodyPr>
          <a:lstStyle/>
          <a:p>
            <a:pPr>
              <a:lnSpc>
                <a:spcPct val="200000"/>
              </a:lnSpc>
            </a:pPr>
            <a:r>
              <a:rPr lang="en-US" sz="3600" dirty="0" smtClean="0"/>
              <a:t>Purpose without Priority is Powerless</a:t>
            </a:r>
          </a:p>
          <a:p>
            <a:pPr>
              <a:lnSpc>
                <a:spcPct val="200000"/>
              </a:lnSpc>
            </a:pPr>
            <a:r>
              <a:rPr lang="en-US" sz="3600" dirty="0" smtClean="0"/>
              <a:t>Goal set to the “now”</a:t>
            </a:r>
            <a:endParaRPr lang="en-US" sz="3600" dirty="0"/>
          </a:p>
        </p:txBody>
      </p:sp>
    </p:spTree>
    <p:extLst>
      <p:ext uri="{BB962C8B-B14F-4D97-AF65-F5344CB8AC3E}">
        <p14:creationId xmlns:p14="http://schemas.microsoft.com/office/powerpoint/2010/main" val="166440800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none"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GOAL SETTING TO THE “NOW”</a:t>
            </a:r>
            <a:endParaRPr lang="en-US" b="1" cap="none"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graphicFrame>
        <p:nvGraphicFramePr>
          <p:cNvPr id="19" name="Diagram 18"/>
          <p:cNvGraphicFramePr/>
          <p:nvPr>
            <p:extLst>
              <p:ext uri="{D42A27DB-BD31-4B8C-83A1-F6EECF244321}">
                <p14:modId xmlns:p14="http://schemas.microsoft.com/office/powerpoint/2010/main" val="2624475335"/>
              </p:ext>
            </p:extLst>
          </p:nvPr>
        </p:nvGraphicFramePr>
        <p:xfrm>
          <a:off x="621120" y="1397000"/>
          <a:ext cx="7837080" cy="50809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5556698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1200" fill="hold"/>
                                        <p:tgtEl>
                                          <p:spTgt spid="19"/>
                                        </p:tgtEl>
                                        <p:attrNameLst>
                                          <p:attrName>ppt_w</p:attrName>
                                        </p:attrNameLst>
                                      </p:cBhvr>
                                      <p:tavLst>
                                        <p:tav tm="0">
                                          <p:val>
                                            <p:fltVal val="0"/>
                                          </p:val>
                                        </p:tav>
                                        <p:tav tm="100000">
                                          <p:val>
                                            <p:strVal val="#ppt_w"/>
                                          </p:val>
                                        </p:tav>
                                      </p:tavLst>
                                    </p:anim>
                                    <p:anim calcmode="lin" valueType="num">
                                      <p:cBhvr>
                                        <p:cTn id="8" dur="1200" fill="hold"/>
                                        <p:tgtEl>
                                          <p:spTgt spid="19"/>
                                        </p:tgtEl>
                                        <p:attrNameLst>
                                          <p:attrName>ppt_h</p:attrName>
                                        </p:attrNameLst>
                                      </p:cBhvr>
                                      <p:tavLst>
                                        <p:tav tm="0">
                                          <p:val>
                                            <p:fltVal val="0"/>
                                          </p:val>
                                        </p:tav>
                                        <p:tav tm="100000">
                                          <p:val>
                                            <p:strVal val="#ppt_h"/>
                                          </p:val>
                                        </p:tav>
                                      </p:tavLst>
                                    </p:anim>
                                    <p:anim calcmode="lin" valueType="num">
                                      <p:cBhvr>
                                        <p:cTn id="9" dur="1200" fill="hold"/>
                                        <p:tgtEl>
                                          <p:spTgt spid="19"/>
                                        </p:tgtEl>
                                        <p:attrNameLst>
                                          <p:attrName>style.rotation</p:attrName>
                                        </p:attrNameLst>
                                      </p:cBhvr>
                                      <p:tavLst>
                                        <p:tav tm="0">
                                          <p:val>
                                            <p:fltVal val="360"/>
                                          </p:val>
                                        </p:tav>
                                        <p:tav tm="100000">
                                          <p:val>
                                            <p:fltVal val="0"/>
                                          </p:val>
                                        </p:tav>
                                      </p:tavLst>
                                    </p:anim>
                                    <p:animEffect transition="in" filter="fade">
                                      <p:cBhvr>
                                        <p:cTn id="10" dur="12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9" grpId="0">
        <p:bldAsOne/>
      </p:bldGraphic>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none"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LIVE FOR PRODUCTIVITY</a:t>
            </a:r>
            <a:endParaRPr lang="en-US" b="1" cap="none"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graphicFrame>
        <p:nvGraphicFramePr>
          <p:cNvPr id="3" name="Diagram 2"/>
          <p:cNvGraphicFramePr/>
          <p:nvPr>
            <p:extLst>
              <p:ext uri="{D42A27DB-BD31-4B8C-83A1-F6EECF244321}">
                <p14:modId xmlns:p14="http://schemas.microsoft.com/office/powerpoint/2010/main" val="2502621948"/>
              </p:ext>
            </p:extLst>
          </p:nvPr>
        </p:nvGraphicFramePr>
        <p:xfrm>
          <a:off x="0" y="448969"/>
          <a:ext cx="9144000" cy="55972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p:cNvSpPr/>
          <p:nvPr/>
        </p:nvSpPr>
        <p:spPr>
          <a:xfrm rot="20257904">
            <a:off x="3626870" y="2787747"/>
            <a:ext cx="2454744" cy="923330"/>
          </a:xfrm>
          <a:prstGeom prst="rect">
            <a:avLst/>
          </a:prstGeom>
          <a:noFill/>
        </p:spPr>
        <p:txBody>
          <a:bodyPr wrap="non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n-US" sz="5400" b="1" spc="150" dirty="0" smtClean="0">
                <a:ln w="11430"/>
                <a:solidFill>
                  <a:srgbClr val="F8F8F8"/>
                </a:solidFill>
                <a:effectLst>
                  <a:outerShdw blurRad="25400" algn="tl" rotWithShape="0">
                    <a:srgbClr val="000000">
                      <a:alpha val="43000"/>
                    </a:srgbClr>
                  </a:outerShdw>
                </a:effectLst>
              </a:rPr>
              <a:t>PLAN!</a:t>
            </a:r>
            <a:endParaRPr lang="en-US" sz="5400" b="1" spc="150" dirty="0">
              <a:ln w="11430"/>
              <a:solidFill>
                <a:srgbClr val="F8F8F8"/>
              </a:solidFill>
              <a:effectLst>
                <a:outerShdw blurRad="25400" algn="tl" rotWithShape="0">
                  <a:srgbClr val="000000">
                    <a:alpha val="43000"/>
                  </a:srgbClr>
                </a:outerShdw>
              </a:effectLst>
            </a:endParaRPr>
          </a:p>
        </p:txBody>
      </p:sp>
    </p:spTree>
    <p:extLst>
      <p:ext uri="{BB962C8B-B14F-4D97-AF65-F5344CB8AC3E}">
        <p14:creationId xmlns:p14="http://schemas.microsoft.com/office/powerpoint/2010/main" val="194388193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ppt_w</p:attrName>
                                        </p:attrNameLst>
                                      </p:cBhvr>
                                      <p:tavLst>
                                        <p:tav tm="0">
                                          <p:val>
                                            <p:fltVal val="0"/>
                                          </p:val>
                                        </p:tav>
                                        <p:tav tm="100000">
                                          <p:val>
                                            <p:strVal val="#ppt_w"/>
                                          </p:val>
                                        </p:tav>
                                      </p:tavLst>
                                    </p:anim>
                                    <p:anim calcmode="lin" valueType="num">
                                      <p:cBhvr>
                                        <p:cTn id="12" dur="5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P spid="4"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TIME BLOCKING</a:t>
            </a:r>
            <a:br>
              <a:rPr lang="en-US" dirty="0" smtClean="0"/>
            </a:br>
            <a:r>
              <a:rPr lang="en-US" dirty="0"/>
              <a:t>(</a:t>
            </a:r>
            <a:r>
              <a:rPr lang="en-US" dirty="0" smtClean="0"/>
              <a:t>ENSURES PRODUCTIVITY)</a:t>
            </a:r>
            <a:endParaRPr lang="en-US" dirty="0"/>
          </a:p>
        </p:txBody>
      </p:sp>
      <p:sp>
        <p:nvSpPr>
          <p:cNvPr id="3" name="Content Placeholder 2"/>
          <p:cNvSpPr>
            <a:spLocks noGrp="1"/>
          </p:cNvSpPr>
          <p:nvPr>
            <p:ph idx="1"/>
          </p:nvPr>
        </p:nvSpPr>
        <p:spPr/>
        <p:txBody>
          <a:bodyPr>
            <a:noAutofit/>
          </a:bodyPr>
          <a:lstStyle/>
          <a:p>
            <a:pPr marL="525780" indent="-457200">
              <a:lnSpc>
                <a:spcPct val="200000"/>
              </a:lnSpc>
              <a:buFont typeface="+mj-lt"/>
              <a:buAutoNum type="arabicPeriod"/>
            </a:pPr>
            <a:r>
              <a:rPr lang="en-US" sz="2800" dirty="0" smtClean="0"/>
              <a:t>Time block your time off</a:t>
            </a:r>
          </a:p>
          <a:p>
            <a:pPr marL="525780" indent="-457200">
              <a:lnSpc>
                <a:spcPct val="200000"/>
              </a:lnSpc>
              <a:buFont typeface="+mj-lt"/>
              <a:buAutoNum type="arabicPeriod"/>
            </a:pPr>
            <a:r>
              <a:rPr lang="en-US" sz="2800" dirty="0" smtClean="0"/>
              <a:t>Time block your one thing</a:t>
            </a:r>
          </a:p>
          <a:p>
            <a:pPr marL="525780" indent="-457200">
              <a:lnSpc>
                <a:spcPct val="200000"/>
              </a:lnSpc>
              <a:buFont typeface="+mj-lt"/>
              <a:buAutoNum type="arabicPeriod"/>
            </a:pPr>
            <a:r>
              <a:rPr lang="en-US" sz="2800" dirty="0" smtClean="0"/>
              <a:t>Time block your planning time</a:t>
            </a:r>
          </a:p>
          <a:p>
            <a:pPr marL="525780" indent="-457200">
              <a:lnSpc>
                <a:spcPct val="200000"/>
              </a:lnSpc>
              <a:buFont typeface="+mj-lt"/>
              <a:buAutoNum type="arabicPeriod"/>
            </a:pPr>
            <a:r>
              <a:rPr lang="en-US" sz="2800" dirty="0" smtClean="0"/>
              <a:t>Protect your time block</a:t>
            </a:r>
            <a:endParaRPr lang="en-US" sz="2800" dirty="0"/>
          </a:p>
        </p:txBody>
      </p:sp>
    </p:spTree>
    <p:extLst>
      <p:ext uri="{BB962C8B-B14F-4D97-AF65-F5344CB8AC3E}">
        <p14:creationId xmlns:p14="http://schemas.microsoft.com/office/powerpoint/2010/main" val="240360758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2"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34"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3">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5" presetClass="entr" presetSubtype="0"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 calcmode="lin" valueType="num">
                                      <p:cBhvr>
                                        <p:cTn id="43"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46"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Battle Distractions</a:t>
            </a:r>
            <a:endParaRPr lang="en-US" dirty="0"/>
          </a:p>
        </p:txBody>
      </p:sp>
      <p:sp>
        <p:nvSpPr>
          <p:cNvPr id="3" name="Content Placeholder 2"/>
          <p:cNvSpPr>
            <a:spLocks noGrp="1"/>
          </p:cNvSpPr>
          <p:nvPr>
            <p:ph idx="1"/>
          </p:nvPr>
        </p:nvSpPr>
        <p:spPr/>
        <p:txBody>
          <a:bodyPr>
            <a:normAutofit lnSpcReduction="10000"/>
          </a:bodyPr>
          <a:lstStyle/>
          <a:p>
            <a:pPr marL="525780" indent="-457200">
              <a:lnSpc>
                <a:spcPct val="200000"/>
              </a:lnSpc>
              <a:buFont typeface="+mj-lt"/>
              <a:buAutoNum type="arabicPeriod"/>
            </a:pPr>
            <a:r>
              <a:rPr lang="en-US" sz="2800" dirty="0" smtClean="0"/>
              <a:t>Build a bunker (work place)</a:t>
            </a:r>
          </a:p>
          <a:p>
            <a:pPr marL="525780" indent="-457200">
              <a:lnSpc>
                <a:spcPct val="200000"/>
              </a:lnSpc>
              <a:buFont typeface="+mj-lt"/>
              <a:buAutoNum type="arabicPeriod"/>
            </a:pPr>
            <a:r>
              <a:rPr lang="en-US" sz="2800" dirty="0" smtClean="0"/>
              <a:t>Store provisions (COFFEE!)</a:t>
            </a:r>
          </a:p>
          <a:p>
            <a:pPr marL="525780" indent="-457200">
              <a:lnSpc>
                <a:spcPct val="200000"/>
              </a:lnSpc>
              <a:buFont typeface="+mj-lt"/>
              <a:buAutoNum type="arabicPeriod"/>
            </a:pPr>
            <a:r>
              <a:rPr lang="en-US" sz="2800" dirty="0" smtClean="0"/>
              <a:t>Sweep for mines (PHONE!)</a:t>
            </a:r>
          </a:p>
          <a:p>
            <a:pPr marL="525780" indent="-457200">
              <a:lnSpc>
                <a:spcPct val="200000"/>
              </a:lnSpc>
              <a:buFont typeface="+mj-lt"/>
              <a:buAutoNum type="arabicPeriod"/>
            </a:pPr>
            <a:r>
              <a:rPr lang="en-US" sz="2800" dirty="0" smtClean="0"/>
              <a:t>Enlist support (friends)</a:t>
            </a:r>
            <a:endParaRPr lang="en-US" sz="2800" dirty="0"/>
          </a:p>
        </p:txBody>
      </p:sp>
    </p:spTree>
    <p:extLst>
      <p:ext uri="{BB962C8B-B14F-4D97-AF65-F5344CB8AC3E}">
        <p14:creationId xmlns:p14="http://schemas.microsoft.com/office/powerpoint/2010/main" val="39031646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500" fill="hold"/>
                                        <p:tgtEl>
                                          <p:spTgt spid="3">
                                            <p:txEl>
                                              <p:pRg st="2" end="2"/>
                                            </p:txEl>
                                          </p:spTgt>
                                        </p:tgtEl>
                                        <p:attrNameLst>
                                          <p:attrName>style.rotation</p:attrName>
                                        </p:attrNameLst>
                                      </p:cBhvr>
                                      <p:tavLst>
                                        <p:tav tm="0">
                                          <p:val>
                                            <p:fltVal val="360"/>
                                          </p:val>
                                        </p:tav>
                                        <p:tav tm="100000">
                                          <p:val>
                                            <p:fltVal val="0"/>
                                          </p:val>
                                        </p:tav>
                                      </p:tavLst>
                                    </p:anim>
                                    <p:animEffect transition="in" filter="fade">
                                      <p:cBhvr>
                                        <p:cTn id="26" dur="5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500" fill="hold"/>
                                        <p:tgtEl>
                                          <p:spTgt spid="3">
                                            <p:txEl>
                                              <p:pRg st="3" end="3"/>
                                            </p:txEl>
                                          </p:spTgt>
                                        </p:tgtEl>
                                        <p:attrNameLst>
                                          <p:attrName>style.rotation</p:attrName>
                                        </p:attrNameLst>
                                      </p:cBhvr>
                                      <p:tavLst>
                                        <p:tav tm="0">
                                          <p:val>
                                            <p:fltVal val="360"/>
                                          </p:val>
                                        </p:tav>
                                        <p:tav tm="100000">
                                          <p:val>
                                            <p:fltVal val="0"/>
                                          </p:val>
                                        </p:tav>
                                      </p:tavLst>
                                    </p:anim>
                                    <p:animEffect transition="in" filter="fade">
                                      <p:cBhvr>
                                        <p:cTn id="34"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Three Commitments to Your “ONE” </a:t>
            </a:r>
            <a:r>
              <a:rPr lang="en-US" dirty="0" err="1" smtClean="0"/>
              <a:t>THing</a:t>
            </a:r>
            <a:endParaRPr lang="en-US" dirty="0"/>
          </a:p>
        </p:txBody>
      </p:sp>
      <p:sp>
        <p:nvSpPr>
          <p:cNvPr id="3" name="Content Placeholder 2"/>
          <p:cNvSpPr>
            <a:spLocks noGrp="1"/>
          </p:cNvSpPr>
          <p:nvPr>
            <p:ph idx="1"/>
          </p:nvPr>
        </p:nvSpPr>
        <p:spPr/>
        <p:txBody>
          <a:bodyPr>
            <a:normAutofit/>
          </a:bodyPr>
          <a:lstStyle/>
          <a:p>
            <a:pPr marL="525780" indent="-457200">
              <a:buFont typeface="+mj-lt"/>
              <a:buAutoNum type="arabicPeriod"/>
            </a:pPr>
            <a:r>
              <a:rPr lang="en-US" sz="2800" dirty="0" smtClean="0"/>
              <a:t>Follow the past of mastery</a:t>
            </a:r>
          </a:p>
          <a:p>
            <a:pPr marL="925830" lvl="1" indent="-457200">
              <a:buFont typeface="+mj-lt"/>
              <a:buAutoNum type="arabicPeriod"/>
            </a:pPr>
            <a:r>
              <a:rPr lang="en-US" sz="2000" dirty="0" smtClean="0"/>
              <a:t>Path, not a destiny</a:t>
            </a:r>
          </a:p>
          <a:p>
            <a:pPr marL="525780" indent="-457200">
              <a:buFont typeface="+mj-lt"/>
              <a:buAutoNum type="arabicPeriod"/>
            </a:pPr>
            <a:r>
              <a:rPr lang="en-US" sz="2800" dirty="0" smtClean="0"/>
              <a:t>Move from “E” to “P”</a:t>
            </a:r>
          </a:p>
          <a:p>
            <a:pPr marL="925830" lvl="1" indent="-457200">
              <a:buFont typeface="+mj-lt"/>
              <a:buAutoNum type="arabicPeriod"/>
            </a:pPr>
            <a:r>
              <a:rPr lang="en-US" sz="2000" dirty="0" smtClean="0"/>
              <a:t>Entrepreneur to Purposeful</a:t>
            </a:r>
          </a:p>
          <a:p>
            <a:pPr marL="925830" lvl="1" indent="-457200">
              <a:buFont typeface="+mj-lt"/>
              <a:buAutoNum type="arabicPeriod"/>
            </a:pPr>
            <a:r>
              <a:rPr lang="en-US" sz="2000" dirty="0" smtClean="0"/>
              <a:t>Achievement Ceilings</a:t>
            </a:r>
          </a:p>
          <a:p>
            <a:pPr marL="525780" indent="-457200">
              <a:buFont typeface="+mj-lt"/>
              <a:buAutoNum type="arabicPeriod"/>
            </a:pPr>
            <a:r>
              <a:rPr lang="en-US" sz="2800" dirty="0" smtClean="0"/>
              <a:t>Live the accountability cycle</a:t>
            </a:r>
          </a:p>
          <a:p>
            <a:pPr marL="925830" lvl="1" indent="-457200">
              <a:buFont typeface="+mj-lt"/>
              <a:buAutoNum type="arabicPeriod"/>
            </a:pPr>
            <a:r>
              <a:rPr lang="en-US" sz="2000" dirty="0" smtClean="0"/>
              <a:t>What you do is what you get</a:t>
            </a:r>
          </a:p>
        </p:txBody>
      </p:sp>
    </p:spTree>
    <p:extLst>
      <p:ext uri="{BB962C8B-B14F-4D97-AF65-F5344CB8AC3E}">
        <p14:creationId xmlns:p14="http://schemas.microsoft.com/office/powerpoint/2010/main" val="373230122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Scale>
                                      <p:cBhvr>
                                        <p:cTn id="7"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0" end="0"/>
                                            </p:txEl>
                                          </p:spTgt>
                                        </p:tgtEl>
                                        <p:attrNameLst>
                                          <p:attrName>ppt_x</p:attrName>
                                          <p:attrName>ppt_y</p:attrName>
                                        </p:attrNameLst>
                                      </p:cBhvr>
                                    </p:animMotion>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Scale>
                                      <p:cBhvr>
                                        <p:cTn id="14"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3">
                                            <p:txEl>
                                              <p:pRg st="1" end="1"/>
                                            </p:txEl>
                                          </p:spTgt>
                                        </p:tgtEl>
                                        <p:attrNameLst>
                                          <p:attrName>ppt_x</p:attrName>
                                          <p:attrName>ppt_y</p:attrName>
                                        </p:attrNameLst>
                                      </p:cBhvr>
                                    </p:animMotion>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Scale>
                                      <p:cBhvr>
                                        <p:cTn id="21" dur="1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3">
                                            <p:txEl>
                                              <p:pRg st="2" end="2"/>
                                            </p:txEl>
                                          </p:spTgt>
                                        </p:tgtEl>
                                        <p:attrNameLst>
                                          <p:attrName>ppt_x</p:attrName>
                                          <p:attrName>ppt_y</p:attrName>
                                        </p:attrNameLst>
                                      </p:cBhvr>
                                    </p:animMotion>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Scale>
                                      <p:cBhvr>
                                        <p:cTn id="28" dur="1000" decel="50000" fill="hold">
                                          <p:stCondLst>
                                            <p:cond delay="0"/>
                                          </p:stCondLst>
                                        </p:cTn>
                                        <p:tgtEl>
                                          <p:spTgt spid="3">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3">
                                            <p:txEl>
                                              <p:pRg st="3" end="3"/>
                                            </p:txEl>
                                          </p:spTgt>
                                        </p:tgtEl>
                                        <p:attrNameLst>
                                          <p:attrName>ppt_x</p:attrName>
                                          <p:attrName>ppt_y</p:attrName>
                                        </p:attrNameLst>
                                      </p:cBhvr>
                                    </p:animMotion>
                                    <p:animEffect transition="in" filter="fade">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Scale>
                                      <p:cBhvr>
                                        <p:cTn id="35" dur="1000" decel="50000" fill="hold">
                                          <p:stCondLst>
                                            <p:cond delay="0"/>
                                          </p:stCondLst>
                                        </p:cTn>
                                        <p:tgtEl>
                                          <p:spTgt spid="3">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1000" decel="50000" fill="hold">
                                          <p:stCondLst>
                                            <p:cond delay="0"/>
                                          </p:stCondLst>
                                        </p:cTn>
                                        <p:tgtEl>
                                          <p:spTgt spid="3">
                                            <p:txEl>
                                              <p:pRg st="4" end="4"/>
                                            </p:txEl>
                                          </p:spTgt>
                                        </p:tgtEl>
                                        <p:attrNameLst>
                                          <p:attrName>ppt_x</p:attrName>
                                          <p:attrName>ppt_y</p:attrName>
                                        </p:attrNameLst>
                                      </p:cBhvr>
                                    </p:animMotion>
                                    <p:animEffect transition="in" filter="fade">
                                      <p:cBhvr>
                                        <p:cTn id="37" dur="10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Scale>
                                      <p:cBhvr>
                                        <p:cTn id="42" dur="1000" decel="50000" fill="hold">
                                          <p:stCondLst>
                                            <p:cond delay="0"/>
                                          </p:stCondLst>
                                        </p:cTn>
                                        <p:tgtEl>
                                          <p:spTgt spid="3">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3" dur="1000" decel="50000" fill="hold">
                                          <p:stCondLst>
                                            <p:cond delay="0"/>
                                          </p:stCondLst>
                                        </p:cTn>
                                        <p:tgtEl>
                                          <p:spTgt spid="3">
                                            <p:txEl>
                                              <p:pRg st="5" end="5"/>
                                            </p:txEl>
                                          </p:spTgt>
                                        </p:tgtEl>
                                        <p:attrNameLst>
                                          <p:attrName>ppt_x</p:attrName>
                                          <p:attrName>ppt_y</p:attrName>
                                        </p:attrNameLst>
                                      </p:cBhvr>
                                    </p:animMotion>
                                    <p:animEffect transition="in" filter="fade">
                                      <p:cBhvr>
                                        <p:cTn id="44" dur="10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Scale>
                                      <p:cBhvr>
                                        <p:cTn id="49" dur="1000" decel="50000" fill="hold">
                                          <p:stCondLst>
                                            <p:cond delay="0"/>
                                          </p:stCondLst>
                                        </p:cTn>
                                        <p:tgtEl>
                                          <p:spTgt spid="3">
                                            <p:txEl>
                                              <p:pRg st="6" end="6"/>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0" dur="1000" decel="50000" fill="hold">
                                          <p:stCondLst>
                                            <p:cond delay="0"/>
                                          </p:stCondLst>
                                        </p:cTn>
                                        <p:tgtEl>
                                          <p:spTgt spid="3">
                                            <p:txEl>
                                              <p:pRg st="6" end="6"/>
                                            </p:txEl>
                                          </p:spTgt>
                                        </p:tgtEl>
                                        <p:attrNameLst>
                                          <p:attrName>ppt_x</p:attrName>
                                          <p:attrName>ppt_y</p:attrName>
                                        </p:attrNameLst>
                                      </p:cBhvr>
                                    </p:animMotion>
                                    <p:animEffect transition="in" filter="fade">
                                      <p:cBhvr>
                                        <p:cTn id="51"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Four Thieves of Productivity</a:t>
            </a:r>
            <a:endParaRPr lang="en-US" dirty="0"/>
          </a:p>
        </p:txBody>
      </p:sp>
      <p:sp>
        <p:nvSpPr>
          <p:cNvPr id="3" name="Content Placeholder 2"/>
          <p:cNvSpPr>
            <a:spLocks noGrp="1"/>
          </p:cNvSpPr>
          <p:nvPr>
            <p:ph idx="1"/>
          </p:nvPr>
        </p:nvSpPr>
        <p:spPr/>
        <p:txBody>
          <a:bodyPr>
            <a:noAutofit/>
          </a:bodyPr>
          <a:lstStyle/>
          <a:p>
            <a:pPr marL="525780" indent="-457200">
              <a:buFont typeface="+mj-lt"/>
              <a:buAutoNum type="arabicPeriod"/>
            </a:pPr>
            <a:r>
              <a:rPr lang="en-US" sz="2800" dirty="0" smtClean="0"/>
              <a:t>Inability to say “no”</a:t>
            </a:r>
          </a:p>
          <a:p>
            <a:pPr marL="925830" lvl="1" indent="-457200">
              <a:buFont typeface="+mj-lt"/>
              <a:buAutoNum type="arabicPeriod"/>
            </a:pPr>
            <a:r>
              <a:rPr lang="en-US" sz="2000" dirty="0" smtClean="0"/>
              <a:t>Eliminate </a:t>
            </a:r>
            <a:r>
              <a:rPr lang="en-US" sz="2000" dirty="0" err="1" smtClean="0"/>
              <a:t>distracitons</a:t>
            </a:r>
            <a:endParaRPr lang="en-US" sz="2000" dirty="0" smtClean="0"/>
          </a:p>
          <a:p>
            <a:pPr marL="525780" indent="-457200">
              <a:buFont typeface="+mj-lt"/>
              <a:buAutoNum type="arabicPeriod"/>
            </a:pPr>
            <a:r>
              <a:rPr lang="en-US" sz="2800" dirty="0" smtClean="0"/>
              <a:t>Fear of chaos</a:t>
            </a:r>
          </a:p>
          <a:p>
            <a:pPr marL="925830" lvl="1" indent="-457200">
              <a:buFont typeface="+mj-lt"/>
              <a:buAutoNum type="arabicPeriod"/>
            </a:pPr>
            <a:r>
              <a:rPr lang="en-US" sz="2000" dirty="0" smtClean="0"/>
              <a:t>Messes are </a:t>
            </a:r>
            <a:r>
              <a:rPr lang="en-US" sz="2000" dirty="0" err="1" smtClean="0"/>
              <a:t>gonna</a:t>
            </a:r>
            <a:r>
              <a:rPr lang="en-US" sz="2000" dirty="0" smtClean="0"/>
              <a:t> happen!</a:t>
            </a:r>
          </a:p>
          <a:p>
            <a:pPr marL="525780" indent="-457200">
              <a:buFont typeface="+mj-lt"/>
              <a:buAutoNum type="arabicPeriod"/>
            </a:pPr>
            <a:r>
              <a:rPr lang="en-US" sz="2800" dirty="0" smtClean="0"/>
              <a:t>Poor health habits</a:t>
            </a:r>
          </a:p>
          <a:p>
            <a:pPr marL="925830" lvl="1" indent="-457200">
              <a:buFont typeface="+mj-lt"/>
              <a:buAutoNum type="arabicPeriod"/>
            </a:pPr>
            <a:r>
              <a:rPr lang="en-US" sz="2000" dirty="0" smtClean="0"/>
              <a:t>Big energy needed to succeed</a:t>
            </a:r>
          </a:p>
          <a:p>
            <a:pPr marL="525780" indent="-457200">
              <a:buFont typeface="+mj-lt"/>
              <a:buAutoNum type="arabicPeriod"/>
            </a:pPr>
            <a:r>
              <a:rPr lang="en-US" sz="2800" dirty="0" smtClean="0"/>
              <a:t>Environment doesn’t support your goals</a:t>
            </a:r>
          </a:p>
          <a:p>
            <a:pPr marL="925830" lvl="1" indent="-457200">
              <a:buFont typeface="+mj-lt"/>
              <a:buAutoNum type="arabicPeriod"/>
            </a:pPr>
            <a:r>
              <a:rPr lang="en-US" sz="2000" dirty="0" smtClean="0"/>
              <a:t>Surround yourself with good people</a:t>
            </a:r>
            <a:endParaRPr lang="en-US" sz="2000" dirty="0"/>
          </a:p>
        </p:txBody>
      </p:sp>
    </p:spTree>
    <p:extLst>
      <p:ext uri="{BB962C8B-B14F-4D97-AF65-F5344CB8AC3E}">
        <p14:creationId xmlns:p14="http://schemas.microsoft.com/office/powerpoint/2010/main" val="3493202769"/>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p:stCondLst>
                        <p:cond delay="indefinite"/>
                      </p:stCondLst>
                      <p:childTnLst>
                        <p:par>
                          <p:cTn id="28" fill="hold">
                            <p:stCondLst>
                              <p:cond delay="0"/>
                            </p:stCondLst>
                            <p:childTnLst>
                              <p:par>
                                <p:cTn id="29" presetID="15"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3">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5" fill="hold">
                      <p:stCondLst>
                        <p:cond delay="indefinite"/>
                      </p:stCondLst>
                      <p:childTnLst>
                        <p:par>
                          <p:cTn id="36" fill="hold">
                            <p:stCondLst>
                              <p:cond delay="0"/>
                            </p:stCondLst>
                            <p:childTnLst>
                              <p:par>
                                <p:cTn id="37" presetID="15"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3">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3" fill="hold">
                      <p:stCondLst>
                        <p:cond delay="indefinite"/>
                      </p:stCondLst>
                      <p:childTnLst>
                        <p:par>
                          <p:cTn id="44" fill="hold">
                            <p:stCondLst>
                              <p:cond delay="0"/>
                            </p:stCondLst>
                            <p:childTnLst>
                              <p:par>
                                <p:cTn id="45" presetID="15"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50" dur="1000" fill="hold"/>
                                        <p:tgtEl>
                                          <p:spTgt spid="3">
                                            <p:txEl>
                                              <p:pRg st="5" end="5"/>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1" fill="hold">
                      <p:stCondLst>
                        <p:cond delay="indefinite"/>
                      </p:stCondLst>
                      <p:childTnLst>
                        <p:par>
                          <p:cTn id="52" fill="hold">
                            <p:stCondLst>
                              <p:cond delay="0"/>
                            </p:stCondLst>
                            <p:childTnLst>
                              <p:par>
                                <p:cTn id="53" presetID="15" presetClass="entr" presetSubtype="0"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 calcmode="lin" valueType="num">
                                      <p:cBhvr>
                                        <p:cTn id="55"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6" end="6"/>
                                            </p:txEl>
                                          </p:spTgt>
                                        </p:tgtEl>
                                        <p:attrNameLst>
                                          <p:attrName>ppt_x</p:attrName>
                                        </p:attrNameLst>
                                      </p:cBhvr>
                                      <p:tavLst>
                                        <p:tav tm="0" fmla="#ppt_x+(cos(-2*pi*(1-$))*-#ppt_x-sin(-2*pi*(1-$))*(1-#ppt_y))*(1-$)">
                                          <p:val>
                                            <p:fltVal val="0"/>
                                          </p:val>
                                        </p:tav>
                                        <p:tav tm="100000">
                                          <p:val>
                                            <p:fltVal val="1"/>
                                          </p:val>
                                        </p:tav>
                                      </p:tavLst>
                                    </p:anim>
                                    <p:anim calcmode="lin" valueType="num">
                                      <p:cBhvr>
                                        <p:cTn id="58" dur="1000" fill="hold"/>
                                        <p:tgtEl>
                                          <p:spTgt spid="3">
                                            <p:txEl>
                                              <p:pRg st="6" end="6"/>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9" fill="hold">
                      <p:stCondLst>
                        <p:cond delay="indefinite"/>
                      </p:stCondLst>
                      <p:childTnLst>
                        <p:par>
                          <p:cTn id="60" fill="hold">
                            <p:stCondLst>
                              <p:cond delay="0"/>
                            </p:stCondLst>
                            <p:childTnLst>
                              <p:par>
                                <p:cTn id="61" presetID="15" presetClass="entr" presetSubtype="0" fill="hold" grpId="0"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 calcmode="lin" valueType="num">
                                      <p:cBhvr>
                                        <p:cTn id="63"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64"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65" dur="1000" fill="hold"/>
                                        <p:tgtEl>
                                          <p:spTgt spid="3">
                                            <p:txEl>
                                              <p:pRg st="7" end="7"/>
                                            </p:txEl>
                                          </p:spTgt>
                                        </p:tgtEl>
                                        <p:attrNameLst>
                                          <p:attrName>ppt_x</p:attrName>
                                        </p:attrNameLst>
                                      </p:cBhvr>
                                      <p:tavLst>
                                        <p:tav tm="0" fmla="#ppt_x+(cos(-2*pi*(1-$))*-#ppt_x-sin(-2*pi*(1-$))*(1-#ppt_y))*(1-$)">
                                          <p:val>
                                            <p:fltVal val="0"/>
                                          </p:val>
                                        </p:tav>
                                        <p:tav tm="100000">
                                          <p:val>
                                            <p:fltVal val="1"/>
                                          </p:val>
                                        </p:tav>
                                      </p:tavLst>
                                    </p:anim>
                                    <p:anim calcmode="lin" valueType="num">
                                      <p:cBhvr>
                                        <p:cTn id="66" dur="1000" fill="hold"/>
                                        <p:tgtEl>
                                          <p:spTgt spid="3">
                                            <p:txEl>
                                              <p:pRg st="7" end="7"/>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All Want…</a:t>
            </a:r>
            <a:endParaRPr lang="en-US" dirty="0"/>
          </a:p>
        </p:txBody>
      </p:sp>
      <p:sp>
        <p:nvSpPr>
          <p:cNvPr id="3" name="Content Placeholder 2"/>
          <p:cNvSpPr>
            <a:spLocks noGrp="1"/>
          </p:cNvSpPr>
          <p:nvPr>
            <p:ph idx="1"/>
          </p:nvPr>
        </p:nvSpPr>
        <p:spPr/>
        <p:txBody>
          <a:bodyPr>
            <a:normAutofit/>
          </a:bodyPr>
          <a:lstStyle/>
          <a:p>
            <a:pPr>
              <a:lnSpc>
                <a:spcPct val="200000"/>
              </a:lnSpc>
            </a:pPr>
            <a:r>
              <a:rPr lang="en-US" dirty="0" smtClean="0"/>
              <a:t>MORE!</a:t>
            </a:r>
          </a:p>
          <a:p>
            <a:pPr>
              <a:lnSpc>
                <a:spcPct val="200000"/>
              </a:lnSpc>
            </a:pPr>
            <a:r>
              <a:rPr lang="en-US" dirty="0" smtClean="0"/>
              <a:t>BETTER!</a:t>
            </a:r>
          </a:p>
          <a:p>
            <a:pPr>
              <a:lnSpc>
                <a:spcPct val="200000"/>
              </a:lnSpc>
            </a:pPr>
            <a:r>
              <a:rPr lang="en-US" dirty="0" smtClean="0"/>
              <a:t>MORE FUN!</a:t>
            </a:r>
          </a:p>
          <a:p>
            <a:pPr>
              <a:lnSpc>
                <a:spcPct val="200000"/>
              </a:lnSpc>
            </a:pPr>
            <a:r>
              <a:rPr lang="en-US" dirty="0" smtClean="0"/>
              <a:t>MORE ENJOYABLE LIFE!</a:t>
            </a:r>
            <a:endParaRPr lang="en-US" dirty="0"/>
          </a:p>
        </p:txBody>
      </p:sp>
    </p:spTree>
    <p:extLst>
      <p:ext uri="{BB962C8B-B14F-4D97-AF65-F5344CB8AC3E}">
        <p14:creationId xmlns:p14="http://schemas.microsoft.com/office/powerpoint/2010/main" val="178793633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500"/>
                                        <p:tgtEl>
                                          <p:spTgt spid="3">
                                            <p:txEl>
                                              <p:pRg st="0" end="0"/>
                                            </p:txEl>
                                          </p:spTgt>
                                        </p:tgtEl>
                                      </p:cBhvr>
                                    </p:animEffect>
                                    <p:anim calcmode="lin" valueType="num">
                                      <p:cBhvr>
                                        <p:cTn id="8" dur="15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1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500"/>
                                        <p:tgtEl>
                                          <p:spTgt spid="3">
                                            <p:txEl>
                                              <p:pRg st="1" end="1"/>
                                            </p:txEl>
                                          </p:spTgt>
                                        </p:tgtEl>
                                      </p:cBhvr>
                                    </p:animEffect>
                                    <p:anim calcmode="lin" valueType="num">
                                      <p:cBhvr>
                                        <p:cTn id="15" dur="15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6" dur="15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500"/>
                                        <p:tgtEl>
                                          <p:spTgt spid="3">
                                            <p:txEl>
                                              <p:pRg st="2" end="2"/>
                                            </p:txEl>
                                          </p:spTgt>
                                        </p:tgtEl>
                                      </p:cBhvr>
                                    </p:animEffect>
                                    <p:anim calcmode="lin" valueType="num">
                                      <p:cBhvr>
                                        <p:cTn id="22" dur="15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23" dur="15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500"/>
                                        <p:tgtEl>
                                          <p:spTgt spid="3">
                                            <p:txEl>
                                              <p:pRg st="3" end="3"/>
                                            </p:txEl>
                                          </p:spTgt>
                                        </p:tgtEl>
                                      </p:cBhvr>
                                    </p:animEffect>
                                    <p:anim calcmode="lin" valueType="num">
                                      <p:cBhvr>
                                        <p:cTn id="29" dur="15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30" dur="15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Journey</a:t>
            </a:r>
            <a:endParaRPr lang="en-US" dirty="0"/>
          </a:p>
        </p:txBody>
      </p:sp>
      <p:sp>
        <p:nvSpPr>
          <p:cNvPr id="3" name="TextBox 2"/>
          <p:cNvSpPr txBox="1"/>
          <p:nvPr/>
        </p:nvSpPr>
        <p:spPr>
          <a:xfrm>
            <a:off x="685800" y="1417638"/>
            <a:ext cx="7772400" cy="3539431"/>
          </a:xfrm>
          <a:prstGeom prst="rect">
            <a:avLst/>
          </a:prstGeom>
          <a:noFill/>
        </p:spPr>
        <p:txBody>
          <a:bodyPr wrap="square" rtlCol="0">
            <a:spAutoFit/>
            <a:scene3d>
              <a:camera prst="orthographicFront"/>
              <a:lightRig rig="balanced" dir="t">
                <a:rot lat="0" lon="0" rev="2100000"/>
              </a:lightRig>
            </a:scene3d>
            <a:sp3d extrusionH="57150" prstMaterial="metal">
              <a:bevelT w="38100" h="25400"/>
              <a:contourClr>
                <a:schemeClr val="bg2"/>
              </a:contourClr>
            </a:sp3d>
          </a:bodyPr>
          <a:lstStyle/>
          <a:p>
            <a:r>
              <a:rPr lang="en-US" sz="2800" b="1" dirty="0" smtClean="0">
                <a:ln w="50800"/>
                <a:solidFill>
                  <a:schemeClr val="bg1">
                    <a:shade val="50000"/>
                  </a:schemeClr>
                </a:solidFill>
              </a:rPr>
              <a:t>“Twenty years from now, you will be more disappointed by the things that you didn’t do than by the ones that you did do. So throw off the bowlines. Sail away from the safe harbor. Catch the trade winds in your sails. Explore. Dream. Discover.”</a:t>
            </a:r>
          </a:p>
          <a:p>
            <a:endParaRPr lang="en-US" sz="2800" b="1" dirty="0">
              <a:ln w="50800"/>
              <a:solidFill>
                <a:schemeClr val="bg1">
                  <a:shade val="50000"/>
                </a:schemeClr>
              </a:solidFill>
            </a:endParaRPr>
          </a:p>
          <a:p>
            <a:pPr algn="r"/>
            <a:r>
              <a:rPr lang="en-US" sz="2800" b="1" dirty="0" smtClean="0">
                <a:ln w="50800"/>
                <a:solidFill>
                  <a:schemeClr val="bg1">
                    <a:shade val="50000"/>
                  </a:schemeClr>
                </a:solidFill>
              </a:rPr>
              <a:t>-Mark Twain</a:t>
            </a:r>
            <a:endParaRPr lang="en-US" sz="2800" b="1" dirty="0">
              <a:ln w="50800"/>
              <a:solidFill>
                <a:schemeClr val="bg1">
                  <a:shade val="50000"/>
                </a:schemeClr>
              </a:solidFill>
            </a:endParaRPr>
          </a:p>
        </p:txBody>
      </p:sp>
    </p:spTree>
    <p:extLst>
      <p:ext uri="{BB962C8B-B14F-4D97-AF65-F5344CB8AC3E}">
        <p14:creationId xmlns:p14="http://schemas.microsoft.com/office/powerpoint/2010/main" val="3381793673"/>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800" decel="100000"/>
                                        <p:tgtEl>
                                          <p:spTgt spid="3"/>
                                        </p:tgtEl>
                                      </p:cBhvr>
                                    </p:animEffect>
                                    <p:anim calcmode="lin" valueType="num">
                                      <p:cBhvr>
                                        <p:cTn id="8" dur="800" decel="100000" fill="hold"/>
                                        <p:tgtEl>
                                          <p:spTgt spid="3"/>
                                        </p:tgtEl>
                                        <p:attrNameLst>
                                          <p:attrName>style.rotation</p:attrName>
                                        </p:attrNameLst>
                                      </p:cBhvr>
                                      <p:tavLst>
                                        <p:tav tm="0">
                                          <p:val>
                                            <p:fltVal val="-90"/>
                                          </p:val>
                                        </p:tav>
                                        <p:tav tm="100000">
                                          <p:val>
                                            <p:fltVal val="0"/>
                                          </p:val>
                                        </p:tav>
                                      </p:tavLst>
                                    </p:anim>
                                    <p:anim calcmode="lin" valueType="num">
                                      <p:cBhvr>
                                        <p:cTn id="9" dur="800" decel="100000" fill="hold"/>
                                        <p:tgtEl>
                                          <p:spTgt spid="3"/>
                                        </p:tgtEl>
                                        <p:attrNameLst>
                                          <p:attrName>ppt_x</p:attrName>
                                        </p:attrNameLst>
                                      </p:cBhvr>
                                      <p:tavLst>
                                        <p:tav tm="0">
                                          <p:val>
                                            <p:strVal val="#ppt_x+0.4"/>
                                          </p:val>
                                        </p:tav>
                                        <p:tav tm="100000">
                                          <p:val>
                                            <p:strVal val="#ppt_x-0.05"/>
                                          </p:val>
                                        </p:tav>
                                      </p:tavLst>
                                    </p:anim>
                                    <p:anim calcmode="lin" valueType="num">
                                      <p:cBhvr>
                                        <p:cTn id="10" dur="800" decel="100000" fill="hold"/>
                                        <p:tgtEl>
                                          <p:spTgt spid="3"/>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64082" y="1045155"/>
            <a:ext cx="7294118" cy="3984044"/>
          </a:xfrm>
        </p:spPr>
        <p:txBody>
          <a:bodyPr>
            <a:normAutofit/>
          </a:bodyPr>
          <a:lstStyle/>
          <a:p>
            <a:pPr algn="ctr"/>
            <a:r>
              <a:rPr lang="en-US" sz="44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Dr. Frank </a:t>
            </a:r>
            <a:r>
              <a:rPr lang="en-US" sz="4400" b="1" dirty="0" err="1"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Tracz</a:t>
            </a:r>
            <a:endParaRPr lang="en-US" sz="44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a:p>
            <a:pPr algn="ctr"/>
            <a:r>
              <a:rPr lang="en-US" sz="44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Director of Bands</a:t>
            </a:r>
          </a:p>
          <a:p>
            <a:pPr algn="ctr"/>
            <a:r>
              <a:rPr lang="en-US" sz="44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Kansas State University</a:t>
            </a:r>
          </a:p>
          <a:p>
            <a:pPr algn="ctr"/>
            <a:r>
              <a:rPr lang="en-US" sz="4400" b="1" dirty="0" err="1"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ftracz@ksu.edu</a:t>
            </a:r>
            <a:endParaRPr lang="en-US" sz="44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p:txBody>
      </p:sp>
    </p:spTree>
    <p:extLst>
      <p:ext uri="{BB962C8B-B14F-4D97-AF65-F5344CB8AC3E}">
        <p14:creationId xmlns:p14="http://schemas.microsoft.com/office/powerpoint/2010/main" val="1795388159"/>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par>
                                <p:cTn id="12" presetID="41" presetClass="entr" presetSubtype="0" fill="hold" grpId="0" nodeType="withEffect">
                                  <p:stCondLst>
                                    <p:cond delay="0"/>
                                  </p:stCondLst>
                                  <p:iterate type="lt">
                                    <p:tmPct val="10000"/>
                                  </p:iterate>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16"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3">
                                            <p:txEl>
                                              <p:pRg st="1" end="1"/>
                                            </p:txEl>
                                          </p:spTgt>
                                        </p:tgtEl>
                                      </p:cBhvr>
                                    </p:animEffect>
                                  </p:childTnLst>
                                </p:cTn>
                              </p:par>
                              <p:par>
                                <p:cTn id="19" presetID="41" presetClass="entr" presetSubtype="0" fill="hold" grpId="0" nodeType="withEffect">
                                  <p:stCondLst>
                                    <p:cond delay="0"/>
                                  </p:stCondLst>
                                  <p:iterate type="lt">
                                    <p:tmPct val="10000"/>
                                  </p:iterate>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2"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23"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4"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5" dur="500" tmFilter="0,0; .5, 1; 1, 1"/>
                                        <p:tgtEl>
                                          <p:spTgt spid="3">
                                            <p:txEl>
                                              <p:pRg st="2" end="2"/>
                                            </p:txEl>
                                          </p:spTgt>
                                        </p:tgtEl>
                                      </p:cBhvr>
                                    </p:animEffect>
                                  </p:childTnLst>
                                </p:cTn>
                              </p:par>
                              <p:par>
                                <p:cTn id="26" presetID="41" presetClass="entr" presetSubtype="0" fill="hold" grpId="0" nodeType="withEffect">
                                  <p:stCondLst>
                                    <p:cond delay="0"/>
                                  </p:stCondLst>
                                  <p:iterate type="lt">
                                    <p:tmPct val="10000"/>
                                  </p:iterate>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29" dur="5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30" dur="500" fill="hold"/>
                                        <p:tgtEl>
                                          <p:spTgt spid="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1" dur="500" fill="hold"/>
                                        <p:tgtEl>
                                          <p:spTgt spid="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2" dur="500" tmFilter="0,0; .5, 1; 1, 1"/>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Need To…</a:t>
            </a:r>
            <a:endParaRPr lang="en-US" dirty="0"/>
          </a:p>
        </p:txBody>
      </p:sp>
      <p:sp>
        <p:nvSpPr>
          <p:cNvPr id="3" name="Content Placeholder 2"/>
          <p:cNvSpPr>
            <a:spLocks noGrp="1"/>
          </p:cNvSpPr>
          <p:nvPr>
            <p:ph idx="1"/>
          </p:nvPr>
        </p:nvSpPr>
        <p:spPr/>
        <p:txBody>
          <a:bodyPr>
            <a:normAutofit fontScale="92500" lnSpcReduction="20000"/>
          </a:bodyPr>
          <a:lstStyle/>
          <a:p>
            <a:pPr>
              <a:lnSpc>
                <a:spcPct val="200000"/>
              </a:lnSpc>
            </a:pPr>
            <a:r>
              <a:rPr lang="en-US" dirty="0" smtClean="0"/>
              <a:t>Cut the Clutter/BS</a:t>
            </a:r>
          </a:p>
          <a:p>
            <a:pPr>
              <a:lnSpc>
                <a:spcPct val="200000"/>
              </a:lnSpc>
            </a:pPr>
            <a:r>
              <a:rPr lang="en-US" dirty="0" smtClean="0"/>
              <a:t>Achieve better results in less time</a:t>
            </a:r>
          </a:p>
          <a:p>
            <a:pPr>
              <a:lnSpc>
                <a:spcPct val="200000"/>
              </a:lnSpc>
            </a:pPr>
            <a:r>
              <a:rPr lang="en-US" dirty="0" smtClean="0"/>
              <a:t>Reduce the stress</a:t>
            </a:r>
          </a:p>
          <a:p>
            <a:pPr>
              <a:lnSpc>
                <a:spcPct val="200000"/>
              </a:lnSpc>
            </a:pPr>
            <a:r>
              <a:rPr lang="en-US" dirty="0" smtClean="0"/>
              <a:t>Eliminate that “overwhelmed” feeling</a:t>
            </a:r>
          </a:p>
          <a:p>
            <a:pPr>
              <a:lnSpc>
                <a:spcPct val="200000"/>
              </a:lnSpc>
            </a:pPr>
            <a:r>
              <a:rPr lang="en-US" dirty="0" smtClean="0"/>
              <a:t>Revive energy</a:t>
            </a:r>
          </a:p>
          <a:p>
            <a:pPr>
              <a:lnSpc>
                <a:spcPct val="200000"/>
              </a:lnSpc>
            </a:pPr>
            <a:r>
              <a:rPr lang="en-US" dirty="0" smtClean="0"/>
              <a:t>Get &amp; stay on track</a:t>
            </a:r>
            <a:endParaRPr lang="en-US" dirty="0"/>
          </a:p>
        </p:txBody>
      </p:sp>
    </p:spTree>
    <p:extLst>
      <p:ext uri="{BB962C8B-B14F-4D97-AF65-F5344CB8AC3E}">
        <p14:creationId xmlns:p14="http://schemas.microsoft.com/office/powerpoint/2010/main" val="368395704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800"/>
                                        <p:tgtEl>
                                          <p:spTgt spid="3">
                                            <p:txEl>
                                              <p:pRg st="0" end="0"/>
                                            </p:txEl>
                                          </p:spTgt>
                                        </p:tgtEl>
                                      </p:cBhvr>
                                    </p:animEffect>
                                    <p:anim calcmode="lin" valueType="num">
                                      <p:cBhvr>
                                        <p:cTn id="8" dur="8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8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800"/>
                                        <p:tgtEl>
                                          <p:spTgt spid="3">
                                            <p:txEl>
                                              <p:pRg st="1" end="1"/>
                                            </p:txEl>
                                          </p:spTgt>
                                        </p:tgtEl>
                                      </p:cBhvr>
                                    </p:animEffect>
                                    <p:anim calcmode="lin" valueType="num">
                                      <p:cBhvr>
                                        <p:cTn id="15" dur="8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8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800"/>
                                        <p:tgtEl>
                                          <p:spTgt spid="3">
                                            <p:txEl>
                                              <p:pRg st="2" end="2"/>
                                            </p:txEl>
                                          </p:spTgt>
                                        </p:tgtEl>
                                      </p:cBhvr>
                                    </p:animEffect>
                                    <p:anim calcmode="lin" valueType="num">
                                      <p:cBhvr>
                                        <p:cTn id="22" dur="8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8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800"/>
                                        <p:tgtEl>
                                          <p:spTgt spid="3">
                                            <p:txEl>
                                              <p:pRg st="3" end="3"/>
                                            </p:txEl>
                                          </p:spTgt>
                                        </p:tgtEl>
                                      </p:cBhvr>
                                    </p:animEffect>
                                    <p:anim calcmode="lin" valueType="num">
                                      <p:cBhvr>
                                        <p:cTn id="29" dur="8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8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800"/>
                                        <p:tgtEl>
                                          <p:spTgt spid="3">
                                            <p:txEl>
                                              <p:pRg st="4" end="4"/>
                                            </p:txEl>
                                          </p:spTgt>
                                        </p:tgtEl>
                                      </p:cBhvr>
                                    </p:animEffect>
                                    <p:anim calcmode="lin" valueType="num">
                                      <p:cBhvr>
                                        <p:cTn id="36" dur="8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8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800"/>
                                        <p:tgtEl>
                                          <p:spTgt spid="3">
                                            <p:txEl>
                                              <p:pRg st="5" end="5"/>
                                            </p:txEl>
                                          </p:spTgt>
                                        </p:tgtEl>
                                      </p:cBhvr>
                                    </p:animEffect>
                                    <p:anim calcmode="lin" valueType="num">
                                      <p:cBhvr>
                                        <p:cTn id="43" dur="8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8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2821" y="517247"/>
            <a:ext cx="6271293" cy="1846659"/>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just"/>
            <a:r>
              <a:rPr lang="en-US" sz="54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If You Chase </a:t>
            </a:r>
          </a:p>
          <a:p>
            <a:pPr algn="ctr"/>
            <a:r>
              <a:rPr lang="en-US" sz="60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Two</a:t>
            </a:r>
            <a:r>
              <a:rPr lang="en-US" sz="54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Rabbits…</a:t>
            </a:r>
            <a:endParaRPr lang="en-US" sz="54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3" name="Rectangle 2"/>
          <p:cNvSpPr/>
          <p:nvPr/>
        </p:nvSpPr>
        <p:spPr>
          <a:xfrm>
            <a:off x="1401270" y="2992463"/>
            <a:ext cx="7640846" cy="1754327"/>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r"/>
            <a:r>
              <a:rPr lang="en-US" sz="54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You Will Not </a:t>
            </a:r>
          </a:p>
          <a:p>
            <a:pPr algn="ctr"/>
            <a:r>
              <a:rPr lang="en-US" sz="54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Catch Either One!</a:t>
            </a:r>
            <a:endParaRPr lang="en-US" sz="54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4" name="Rectangle 3"/>
          <p:cNvSpPr/>
          <p:nvPr/>
        </p:nvSpPr>
        <p:spPr>
          <a:xfrm>
            <a:off x="5613473" y="4746790"/>
            <a:ext cx="3428643" cy="461665"/>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24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(Russian Proverb)</a:t>
            </a:r>
            <a:endParaRPr lang="en-US" sz="24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extLst>
      <p:ext uri="{BB962C8B-B14F-4D97-AF65-F5344CB8AC3E}">
        <p14:creationId xmlns:p14="http://schemas.microsoft.com/office/powerpoint/2010/main" val="1136860254"/>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7"/>
            <a:ext cx="7772400" cy="2496143"/>
          </a:xfrm>
        </p:spPr>
        <p:txBody>
          <a:bodyPr>
            <a:noAutofit/>
          </a:bodyPr>
          <a:lstStyle/>
          <a:p>
            <a:pPr algn="ctr"/>
            <a:r>
              <a:rPr lang="en-US" cap="none" dirty="0" smtClean="0">
                <a:ln w="10160">
                  <a:solidFill>
                    <a:schemeClr val="accent1"/>
                  </a:solidFill>
                  <a:prstDash val="solid"/>
                </a:ln>
                <a:solidFill>
                  <a:srgbClr val="FFFFFF"/>
                </a:solidFill>
                <a:effectLst>
                  <a:outerShdw blurRad="38100" dist="32000" dir="5400000" algn="tl">
                    <a:srgbClr val="000000">
                      <a:alpha val="30000"/>
                    </a:srgbClr>
                  </a:outerShdw>
                </a:effectLst>
              </a:rPr>
              <a:t>“Be like a postage stamp – </a:t>
            </a:r>
            <a:br>
              <a:rPr lang="en-US" cap="none" dirty="0" smtClean="0">
                <a:ln w="10160">
                  <a:solidFill>
                    <a:schemeClr val="accent1"/>
                  </a:solidFill>
                  <a:prstDash val="solid"/>
                </a:ln>
                <a:solidFill>
                  <a:srgbClr val="FFFFFF"/>
                </a:solidFill>
                <a:effectLst>
                  <a:outerShdw blurRad="38100" dist="32000" dir="5400000" algn="tl">
                    <a:srgbClr val="000000">
                      <a:alpha val="30000"/>
                    </a:srgbClr>
                  </a:outerShdw>
                </a:effectLst>
              </a:rPr>
            </a:br>
            <a:r>
              <a:rPr lang="en-US" cap="none" dirty="0" smtClean="0">
                <a:ln w="10160">
                  <a:solidFill>
                    <a:schemeClr val="accent1"/>
                  </a:solidFill>
                  <a:prstDash val="solid"/>
                </a:ln>
                <a:solidFill>
                  <a:srgbClr val="FFFFFF"/>
                </a:solidFill>
                <a:effectLst>
                  <a:outerShdw blurRad="38100" dist="32000" dir="5400000" algn="tl">
                    <a:srgbClr val="000000">
                      <a:alpha val="30000"/>
                    </a:srgbClr>
                  </a:outerShdw>
                </a:effectLst>
              </a:rPr>
              <a:t>stick to one thing </a:t>
            </a:r>
            <a:br>
              <a:rPr lang="en-US" cap="none" dirty="0" smtClean="0">
                <a:ln w="10160">
                  <a:solidFill>
                    <a:schemeClr val="accent1"/>
                  </a:solidFill>
                  <a:prstDash val="solid"/>
                </a:ln>
                <a:solidFill>
                  <a:srgbClr val="FFFFFF"/>
                </a:solidFill>
                <a:effectLst>
                  <a:outerShdw blurRad="38100" dist="32000" dir="5400000" algn="tl">
                    <a:srgbClr val="000000">
                      <a:alpha val="30000"/>
                    </a:srgbClr>
                  </a:outerShdw>
                </a:effectLst>
              </a:rPr>
            </a:br>
            <a:r>
              <a:rPr lang="en-US" cap="none" dirty="0" smtClean="0">
                <a:ln w="10160">
                  <a:solidFill>
                    <a:schemeClr val="accent1"/>
                  </a:solidFill>
                  <a:prstDash val="solid"/>
                </a:ln>
                <a:solidFill>
                  <a:srgbClr val="FFFFFF"/>
                </a:solidFill>
                <a:effectLst>
                  <a:outerShdw blurRad="38100" dist="32000" dir="5400000" algn="tl">
                    <a:srgbClr val="000000">
                      <a:alpha val="30000"/>
                    </a:srgbClr>
                  </a:outerShdw>
                </a:effectLst>
              </a:rPr>
              <a:t>until you get there”</a:t>
            </a:r>
            <a:br>
              <a:rPr lang="en-US" cap="none" dirty="0" smtClean="0">
                <a:ln w="10160">
                  <a:solidFill>
                    <a:schemeClr val="accent1"/>
                  </a:solidFill>
                  <a:prstDash val="solid"/>
                </a:ln>
                <a:solidFill>
                  <a:srgbClr val="FFFFFF"/>
                </a:solidFill>
                <a:effectLst>
                  <a:outerShdw blurRad="38100" dist="32000" dir="5400000" algn="tl">
                    <a:srgbClr val="000000">
                      <a:alpha val="30000"/>
                    </a:srgbClr>
                  </a:outerShdw>
                </a:effectLst>
              </a:rPr>
            </a:br>
            <a:r>
              <a:rPr lang="en-US" cap="none" dirty="0" smtClean="0">
                <a:ln w="10160">
                  <a:solidFill>
                    <a:schemeClr val="accent1"/>
                  </a:solidFill>
                  <a:prstDash val="solid"/>
                </a:ln>
                <a:solidFill>
                  <a:srgbClr val="FFFFFF"/>
                </a:solidFill>
                <a:effectLst>
                  <a:outerShdw blurRad="38100" dist="32000" dir="5400000" algn="tl">
                    <a:srgbClr val="000000">
                      <a:alpha val="30000"/>
                    </a:srgbClr>
                  </a:outerShdw>
                </a:effectLst>
              </a:rPr>
              <a:t>-Josh Billings</a:t>
            </a:r>
            <a:endParaRPr lang="en-US" cap="none" dirty="0">
              <a:ln w="10160">
                <a:solidFill>
                  <a:schemeClr val="accent1"/>
                </a:solidFill>
                <a:prstDash val="solid"/>
              </a:ln>
              <a:solidFill>
                <a:srgbClr val="FFFFFF"/>
              </a:solidFill>
              <a:effectLst>
                <a:outerShdw blurRad="38100" dist="32000" dir="5400000" algn="tl">
                  <a:srgbClr val="000000">
                    <a:alpha val="30000"/>
                  </a:srgbClr>
                </a:outerShdw>
              </a:effectLst>
            </a:endParaRPr>
          </a:p>
        </p:txBody>
      </p:sp>
      <p:sp>
        <p:nvSpPr>
          <p:cNvPr id="3" name="Content Placeholder 2"/>
          <p:cNvSpPr>
            <a:spLocks noGrp="1"/>
          </p:cNvSpPr>
          <p:nvPr>
            <p:ph idx="1"/>
          </p:nvPr>
        </p:nvSpPr>
        <p:spPr>
          <a:xfrm>
            <a:off x="685800" y="3168439"/>
            <a:ext cx="7772400" cy="2165562"/>
          </a:xfrm>
        </p:spPr>
        <p:txBody>
          <a:bodyPr>
            <a:normAutofit/>
          </a:bodyPr>
          <a:lstStyle/>
          <a:p>
            <a:r>
              <a:rPr lang="en-US" sz="2400" dirty="0" smtClean="0"/>
              <a:t>1991 Movie, “</a:t>
            </a:r>
            <a:r>
              <a:rPr lang="en-US" sz="2400" dirty="0" err="1" smtClean="0"/>
              <a:t>Cityslickers</a:t>
            </a:r>
            <a:r>
              <a:rPr lang="en-US" sz="2400" dirty="0" smtClean="0"/>
              <a:t>”</a:t>
            </a:r>
          </a:p>
          <a:p>
            <a:pPr lvl="1"/>
            <a:r>
              <a:rPr lang="en-US" sz="1800" dirty="0" smtClean="0"/>
              <a:t>“Cowboy” – Jack </a:t>
            </a:r>
            <a:r>
              <a:rPr lang="en-US" sz="1800" dirty="0" err="1" smtClean="0"/>
              <a:t>Palance</a:t>
            </a:r>
            <a:endParaRPr lang="en-US" sz="1800" dirty="0" smtClean="0"/>
          </a:p>
          <a:p>
            <a:pPr lvl="1"/>
            <a:r>
              <a:rPr lang="en-US" sz="1800" dirty="0" smtClean="0"/>
              <a:t>“City Slicker” – Billy Crystal</a:t>
            </a:r>
          </a:p>
          <a:p>
            <a:r>
              <a:rPr lang="en-US" sz="2400" dirty="0" smtClean="0"/>
              <a:t>“Figure out what that one thing is and stick to it </a:t>
            </a:r>
            <a:r>
              <a:rPr lang="en-US" sz="2400" dirty="0" err="1" smtClean="0"/>
              <a:t>til</a:t>
            </a:r>
            <a:r>
              <a:rPr lang="en-US" sz="2400" dirty="0" smtClean="0"/>
              <a:t> the end.”</a:t>
            </a:r>
            <a:endParaRPr lang="en-US" sz="2400" dirty="0"/>
          </a:p>
        </p:txBody>
      </p:sp>
    </p:spTree>
    <p:extLst>
      <p:ext uri="{BB962C8B-B14F-4D97-AF65-F5344CB8AC3E}">
        <p14:creationId xmlns:p14="http://schemas.microsoft.com/office/powerpoint/2010/main" val="275104523"/>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 “Small”</a:t>
            </a:r>
            <a:endParaRPr lang="en-US" dirty="0"/>
          </a:p>
        </p:txBody>
      </p:sp>
      <p:sp>
        <p:nvSpPr>
          <p:cNvPr id="3" name="Content Placeholder 2"/>
          <p:cNvSpPr>
            <a:spLocks noGrp="1"/>
          </p:cNvSpPr>
          <p:nvPr>
            <p:ph idx="1"/>
          </p:nvPr>
        </p:nvSpPr>
        <p:spPr/>
        <p:txBody>
          <a:bodyPr>
            <a:normAutofit/>
          </a:bodyPr>
          <a:lstStyle/>
          <a:p>
            <a:pPr>
              <a:lnSpc>
                <a:spcPct val="200000"/>
              </a:lnSpc>
            </a:pPr>
            <a:r>
              <a:rPr lang="en-US" sz="2400" dirty="0" smtClean="0"/>
              <a:t>Narrowed and Intense Concentration to </a:t>
            </a:r>
            <a:r>
              <a:rPr lang="en-US" sz="2400" u="sng" dirty="0" smtClean="0"/>
              <a:t>ONE</a:t>
            </a:r>
            <a:r>
              <a:rPr lang="en-US" sz="2400" dirty="0" smtClean="0"/>
              <a:t> </a:t>
            </a:r>
            <a:r>
              <a:rPr lang="en-US" sz="2400" u="sng" dirty="0" smtClean="0"/>
              <a:t>THING</a:t>
            </a:r>
            <a:r>
              <a:rPr lang="en-US" sz="2400" dirty="0" smtClean="0"/>
              <a:t>…</a:t>
            </a:r>
            <a:endParaRPr lang="en-US" sz="2400" u="sng" dirty="0" smtClean="0"/>
          </a:p>
          <a:p>
            <a:pPr>
              <a:lnSpc>
                <a:spcPct val="200000"/>
              </a:lnSpc>
            </a:pPr>
            <a:r>
              <a:rPr lang="en-US" sz="2400" dirty="0" smtClean="0"/>
              <a:t>… </a:t>
            </a:r>
            <a:r>
              <a:rPr lang="en-US" sz="2400" u="sng" dirty="0" smtClean="0"/>
              <a:t>HUGE</a:t>
            </a:r>
            <a:r>
              <a:rPr lang="en-US" sz="2400" dirty="0" smtClean="0"/>
              <a:t> success follows!</a:t>
            </a:r>
            <a:endParaRPr lang="en-US" sz="2400" dirty="0"/>
          </a:p>
        </p:txBody>
      </p:sp>
    </p:spTree>
    <p:extLst>
      <p:ext uri="{BB962C8B-B14F-4D97-AF65-F5344CB8AC3E}">
        <p14:creationId xmlns:p14="http://schemas.microsoft.com/office/powerpoint/2010/main" val="343687532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xmlns:p14="http://schemas.microsoft.com/office/powerpoint/2010/main" spd="slow">
        <p:blinds dir="vert"/>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800" decel="100000"/>
                                        <p:tgtEl>
                                          <p:spTgt spid="3">
                                            <p:txEl>
                                              <p:pRg st="0" end="0"/>
                                            </p:txEl>
                                          </p:spTgt>
                                        </p:tgtEl>
                                      </p:cBhvr>
                                    </p:animEffect>
                                    <p:anim calcmode="lin" valueType="num">
                                      <p:cBhvr>
                                        <p:cTn id="8"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800" decel="100000"/>
                                        <p:tgtEl>
                                          <p:spTgt spid="3">
                                            <p:txEl>
                                              <p:pRg st="1" end="1"/>
                                            </p:txEl>
                                          </p:spTgt>
                                        </p:tgtEl>
                                      </p:cBhvr>
                                    </p:animEffect>
                                    <p:anim calcmode="lin" valueType="num">
                                      <p:cBhvr>
                                        <p:cTn id="18" dur="800" decel="100000" fill="hold"/>
                                        <p:tgtEl>
                                          <p:spTgt spid="3">
                                            <p:txEl>
                                              <p:pRg st="1" end="1"/>
                                            </p:txEl>
                                          </p:spTgt>
                                        </p:tgtEl>
                                        <p:attrNameLst>
                                          <p:attrName>style.rotation</p:attrName>
                                        </p:attrNameLst>
                                      </p:cBhvr>
                                      <p:tavLst>
                                        <p:tav tm="0">
                                          <p:val>
                                            <p:fltVal val="-90"/>
                                          </p:val>
                                        </p:tav>
                                        <p:tav tm="100000">
                                          <p:val>
                                            <p:fltVal val="0"/>
                                          </p:val>
                                        </p:tav>
                                      </p:tavLst>
                                    </p:anim>
                                    <p:anim calcmode="lin" valueType="num">
                                      <p:cBhvr>
                                        <p:cTn id="19" dur="800" decel="100000" fill="hold"/>
                                        <p:tgtEl>
                                          <p:spTgt spid="3">
                                            <p:txEl>
                                              <p:pRg st="1" end="1"/>
                                            </p:tx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3">
                                            <p:txEl>
                                              <p:pRg st="1" end="1"/>
                                            </p:tx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3">
                                            <p:txEl>
                                              <p:pRg st="1" end="1"/>
                                            </p:tx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3">
                                            <p:txEl>
                                              <p:pRg st="1" end="1"/>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Domino Effect”</a:t>
            </a:r>
            <a:endParaRPr lang="en-US" dirty="0"/>
          </a:p>
        </p:txBody>
      </p:sp>
      <p:sp>
        <p:nvSpPr>
          <p:cNvPr id="3" name="Content Placeholder 2"/>
          <p:cNvSpPr>
            <a:spLocks noGrp="1"/>
          </p:cNvSpPr>
          <p:nvPr>
            <p:ph idx="1"/>
          </p:nvPr>
        </p:nvSpPr>
        <p:spPr/>
        <p:txBody>
          <a:bodyPr/>
          <a:lstStyle/>
          <a:p>
            <a:pPr>
              <a:lnSpc>
                <a:spcPct val="200000"/>
              </a:lnSpc>
            </a:pPr>
            <a:r>
              <a:rPr lang="en-US" dirty="0" smtClean="0"/>
              <a:t>One initial motion creates a wave of movement</a:t>
            </a:r>
          </a:p>
          <a:p>
            <a:pPr>
              <a:lnSpc>
                <a:spcPct val="200000"/>
              </a:lnSpc>
            </a:pPr>
            <a:r>
              <a:rPr lang="en-US" dirty="0" smtClean="0"/>
              <a:t>A small domino can topple a 50% larger one</a:t>
            </a:r>
          </a:p>
          <a:p>
            <a:pPr>
              <a:lnSpc>
                <a:spcPct val="200000"/>
              </a:lnSpc>
            </a:pPr>
            <a:r>
              <a:rPr lang="en-US" dirty="0" smtClean="0"/>
              <a:t>… Imagine a sequence of this effect!</a:t>
            </a:r>
            <a:endParaRPr lang="en-US" dirty="0"/>
          </a:p>
        </p:txBody>
      </p:sp>
      <p:pic>
        <p:nvPicPr>
          <p:cNvPr id="4" name="Picture 3" descr="dominos-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47553" y="3939610"/>
            <a:ext cx="4724400" cy="1895475"/>
          </a:xfrm>
          <a:prstGeom prst="rect">
            <a:avLst/>
          </a:prstGeom>
        </p:spPr>
      </p:pic>
    </p:spTree>
    <p:extLst>
      <p:ext uri="{BB962C8B-B14F-4D97-AF65-F5344CB8AC3E}">
        <p14:creationId xmlns:p14="http://schemas.microsoft.com/office/powerpoint/2010/main" val="341388514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par>
                          <p:cTn id="57" fill="hold">
                            <p:stCondLst>
                              <p:cond delay="2000"/>
                            </p:stCondLst>
                            <p:childTnLst>
                              <p:par>
                                <p:cTn id="58" presetID="26" presetClass="entr" presetSubtype="0" fill="hold" nodeType="afterEffect">
                                  <p:stCondLst>
                                    <p:cond delay="0"/>
                                  </p:stCondLst>
                                  <p:childTnLst>
                                    <p:set>
                                      <p:cBhvr>
                                        <p:cTn id="59" dur="1" fill="hold">
                                          <p:stCondLst>
                                            <p:cond delay="0"/>
                                          </p:stCondLst>
                                        </p:cTn>
                                        <p:tgtEl>
                                          <p:spTgt spid="4"/>
                                        </p:tgtEl>
                                        <p:attrNameLst>
                                          <p:attrName>style.visibility</p:attrName>
                                        </p:attrNameLst>
                                      </p:cBhvr>
                                      <p:to>
                                        <p:strVal val="visible"/>
                                      </p:to>
                                    </p:set>
                                    <p:animEffect transition="in" filter="wipe(down)">
                                      <p:cBhvr>
                                        <p:cTn id="60" dur="580">
                                          <p:stCondLst>
                                            <p:cond delay="0"/>
                                          </p:stCondLst>
                                        </p:cTn>
                                        <p:tgtEl>
                                          <p:spTgt spid="4"/>
                                        </p:tgtEl>
                                      </p:cBhvr>
                                    </p:animEffect>
                                    <p:anim calcmode="lin" valueType="num">
                                      <p:cBhvr>
                                        <p:cTn id="61"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62"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63"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64"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65"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66" dur="26">
                                          <p:stCondLst>
                                            <p:cond delay="650"/>
                                          </p:stCondLst>
                                        </p:cTn>
                                        <p:tgtEl>
                                          <p:spTgt spid="4"/>
                                        </p:tgtEl>
                                      </p:cBhvr>
                                      <p:to x="100000" y="60000"/>
                                    </p:animScale>
                                    <p:animScale>
                                      <p:cBhvr>
                                        <p:cTn id="67" dur="166" decel="50000">
                                          <p:stCondLst>
                                            <p:cond delay="676"/>
                                          </p:stCondLst>
                                        </p:cTn>
                                        <p:tgtEl>
                                          <p:spTgt spid="4"/>
                                        </p:tgtEl>
                                      </p:cBhvr>
                                      <p:to x="100000" y="100000"/>
                                    </p:animScale>
                                    <p:animScale>
                                      <p:cBhvr>
                                        <p:cTn id="68" dur="26">
                                          <p:stCondLst>
                                            <p:cond delay="1312"/>
                                          </p:stCondLst>
                                        </p:cTn>
                                        <p:tgtEl>
                                          <p:spTgt spid="4"/>
                                        </p:tgtEl>
                                      </p:cBhvr>
                                      <p:to x="100000" y="80000"/>
                                    </p:animScale>
                                    <p:animScale>
                                      <p:cBhvr>
                                        <p:cTn id="69" dur="166" decel="50000">
                                          <p:stCondLst>
                                            <p:cond delay="1338"/>
                                          </p:stCondLst>
                                        </p:cTn>
                                        <p:tgtEl>
                                          <p:spTgt spid="4"/>
                                        </p:tgtEl>
                                      </p:cBhvr>
                                      <p:to x="100000" y="100000"/>
                                    </p:animScale>
                                    <p:animScale>
                                      <p:cBhvr>
                                        <p:cTn id="70" dur="26">
                                          <p:stCondLst>
                                            <p:cond delay="1642"/>
                                          </p:stCondLst>
                                        </p:cTn>
                                        <p:tgtEl>
                                          <p:spTgt spid="4"/>
                                        </p:tgtEl>
                                      </p:cBhvr>
                                      <p:to x="100000" y="90000"/>
                                    </p:animScale>
                                    <p:animScale>
                                      <p:cBhvr>
                                        <p:cTn id="71" dur="166" decel="50000">
                                          <p:stCondLst>
                                            <p:cond delay="1668"/>
                                          </p:stCondLst>
                                        </p:cTn>
                                        <p:tgtEl>
                                          <p:spTgt spid="4"/>
                                        </p:tgtEl>
                                      </p:cBhvr>
                                      <p:to x="100000" y="100000"/>
                                    </p:animScale>
                                    <p:animScale>
                                      <p:cBhvr>
                                        <p:cTn id="72" dur="26">
                                          <p:stCondLst>
                                            <p:cond delay="1808"/>
                                          </p:stCondLst>
                                        </p:cTn>
                                        <p:tgtEl>
                                          <p:spTgt spid="4"/>
                                        </p:tgtEl>
                                      </p:cBhvr>
                                      <p:to x="100000" y="95000"/>
                                    </p:animScale>
                                    <p:animScale>
                                      <p:cBhvr>
                                        <p:cTn id="73"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allAtOnce"/>
    </p:bldLst>
  </p:timing>
</p:sld>
</file>

<file path=ppt/theme/theme1.xml><?xml version="1.0" encoding="utf-8"?>
<a:theme xmlns:a="http://schemas.openxmlformats.org/drawingml/2006/main" name="Urban Pop">
  <a:themeElements>
    <a:clrScheme name="Custom 2">
      <a:dk1>
        <a:sysClr val="windowText" lastClr="000000"/>
      </a:dk1>
      <a:lt1>
        <a:sysClr val="window" lastClr="FFFFFF"/>
      </a:lt1>
      <a:dk2>
        <a:srgbClr val="465466"/>
      </a:dk2>
      <a:lt2>
        <a:srgbClr val="BBD7F8"/>
      </a:lt2>
      <a:accent1>
        <a:srgbClr val="4220AD"/>
      </a:accent1>
      <a:accent2>
        <a:srgbClr val="9B9BA0"/>
      </a:accent2>
      <a:accent3>
        <a:srgbClr val="7B2BD9"/>
      </a:accent3>
      <a:accent4>
        <a:srgbClr val="512BFB"/>
      </a:accent4>
      <a:accent5>
        <a:srgbClr val="5430BB"/>
      </a:accent5>
      <a:accent6>
        <a:srgbClr val="8D34E0"/>
      </a:accent6>
      <a:hlink>
        <a:srgbClr val="00B0F0"/>
      </a:hlink>
      <a:folHlink>
        <a:srgbClr val="0070C0"/>
      </a:folHlink>
    </a:clrScheme>
    <a:fontScheme name="Urban Pop">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Urban Pop">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2700" cap="flat" cmpd="sng" algn="ctr">
          <a:solidFill>
            <a:schemeClr val="phClr"/>
          </a:solidFill>
          <a:prstDash val="solid"/>
        </a:ln>
        <a:ln w="15875"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0800" dist="38100" dir="5400000" rotWithShape="0">
              <a:srgbClr val="000000">
                <a:alpha val="58000"/>
              </a:srgbClr>
            </a:outerShdw>
          </a:effectLst>
          <a:scene3d>
            <a:camera prst="orthographicFront">
              <a:rot lat="0" lon="0" rev="0"/>
            </a:camera>
            <a:lightRig rig="flat" dir="t"/>
          </a:scene3d>
          <a:sp3d contourW="15875">
            <a:bevelT w="95250" h="127000"/>
            <a:contourClr>
              <a:schemeClr val="phClr">
                <a:shade val="30000"/>
              </a:schemeClr>
            </a:contourClr>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 Pop.thmx</Template>
  <TotalTime>203</TotalTime>
  <Words>1005</Words>
  <Application>Microsoft Macintosh PowerPoint</Application>
  <PresentationFormat>On-screen Show (4:3)</PresentationFormat>
  <Paragraphs>212</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Urban Pop</vt:lpstr>
      <vt:lpstr>“That One Thing…” </vt:lpstr>
      <vt:lpstr>We ALL Want…</vt:lpstr>
      <vt:lpstr>We All Get…</vt:lpstr>
      <vt:lpstr>We All Want…</vt:lpstr>
      <vt:lpstr>We Need To…</vt:lpstr>
      <vt:lpstr>PowerPoint Presentation</vt:lpstr>
      <vt:lpstr>“Be like a postage stamp –  stick to one thing  until you get there” -Josh Billings</vt:lpstr>
      <vt:lpstr>Go “Small”</vt:lpstr>
      <vt:lpstr>“The Domino Effect”</vt:lpstr>
      <vt:lpstr>“Success leaves clues”</vt:lpstr>
      <vt:lpstr>“ONE PERSON”</vt:lpstr>
      <vt:lpstr>“YOU/we Need Others”</vt:lpstr>
      <vt:lpstr>PowerPoint Presentation</vt:lpstr>
      <vt:lpstr>A. THE LIES</vt:lpstr>
      <vt:lpstr>Six Lies Between You And Success</vt:lpstr>
      <vt:lpstr>1. Everything Matters Equally</vt:lpstr>
      <vt:lpstr>Taking on the “bigs”</vt:lpstr>
      <vt:lpstr>2. Multitasking</vt:lpstr>
      <vt:lpstr>Give FULL attention to “THE” Task</vt:lpstr>
      <vt:lpstr>3.  A Disciplined Life</vt:lpstr>
      <vt:lpstr>4. Willpower is always on Will Call</vt:lpstr>
      <vt:lpstr>“Willpower Taxes”</vt:lpstr>
      <vt:lpstr>5. A Balanced Life</vt:lpstr>
      <vt:lpstr>6. Big is bad</vt:lpstr>
      <vt:lpstr>B. THE TRUTH</vt:lpstr>
      <vt:lpstr>The “Focusing” Question</vt:lpstr>
      <vt:lpstr>The “Success” Habit</vt:lpstr>
      <vt:lpstr>The Path to Great Answers…</vt:lpstr>
      <vt:lpstr>PowerPoint Presentation</vt:lpstr>
      <vt:lpstr>C. EXTRAORDINARY RESULTS: Unlocking the possibilities within you.</vt:lpstr>
      <vt:lpstr>Live with purpose</vt:lpstr>
      <vt:lpstr>Power of Purpose</vt:lpstr>
      <vt:lpstr>Live by Priority</vt:lpstr>
      <vt:lpstr>GOAL SETTING TO THE “NOW”</vt:lpstr>
      <vt:lpstr>LIVE FOR PRODUCTIVITY</vt:lpstr>
      <vt:lpstr>TIME BLOCKING (ENSURES PRODUCTIVITY)</vt:lpstr>
      <vt:lpstr>Battle Distractions</vt:lpstr>
      <vt:lpstr>The Three Commitments to Your “ONE” THing</vt:lpstr>
      <vt:lpstr>The Four Thieves of Productivity</vt:lpstr>
      <vt:lpstr>The Journey</vt:lpstr>
      <vt:lpstr>PowerPoint Presentation</vt:lpstr>
    </vt:vector>
  </TitlesOfParts>
  <Company>Kansas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“That One Thing…” </dc:title>
  <dc:creator>Rachel Villareale</dc:creator>
  <cp:lastModifiedBy>Alexander Wimmer</cp:lastModifiedBy>
  <cp:revision>43</cp:revision>
  <dcterms:created xsi:type="dcterms:W3CDTF">2015-08-05T13:53:20Z</dcterms:created>
  <dcterms:modified xsi:type="dcterms:W3CDTF">2015-08-17T23:01:24Z</dcterms:modified>
</cp:coreProperties>
</file>